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4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5" r:id="rId14"/>
    <p:sldId id="287" r:id="rId15"/>
    <p:sldId id="293" r:id="rId16"/>
    <p:sldId id="295" r:id="rId17"/>
  </p:sldIdLst>
  <p:sldSz cx="12192000" cy="6858000"/>
  <p:notesSz cx="6858000" cy="9144000"/>
  <p:embeddedFontLst>
    <p:embeddedFont>
      <p:font typeface="微软雅黑 Light" charset="-122"/>
      <p:regular r:id="rId19"/>
    </p:embeddedFont>
    <p:embeddedFont>
      <p:font typeface="张海山草泥马体" charset="-122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Meiryo" pitchFamily="34" charset="-128"/>
      <p:regular r:id="rId25"/>
      <p:bold r:id="rId26"/>
      <p:italic r:id="rId27"/>
      <p:boldItalic r:id="rId28"/>
    </p:embeddedFont>
    <p:embeddedFont>
      <p:font typeface="Calibri Light" charset="0"/>
      <p:regular r:id="rId29"/>
      <p:italic r:id="rId30"/>
    </p:embeddedFont>
    <p:embeddedFont>
      <p:font typeface="微软雅黑" pitchFamily="34" charset="-122"/>
      <p:regular r:id="rId31"/>
      <p:bold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914600"/>
    <a:srgbClr val="A0DC00"/>
    <a:srgbClr val="FF6201"/>
    <a:srgbClr val="044154"/>
    <a:srgbClr val="3E8D00"/>
    <a:srgbClr val="FB1807"/>
    <a:srgbClr val="0AA1D0"/>
    <a:srgbClr val="2BE5F9"/>
    <a:srgbClr val="13E2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___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rgbClr val="FF6201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6201"/>
              </a:solidFill>
              <a:ln w="9525">
                <a:solidFill>
                  <a:srgbClr val="FF6201">
                    <a:alpha val="89000"/>
                  </a:srgbClr>
                </a:solidFill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FFC0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rgbClr val="A0DC00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rgbClr val="A0DC00"/>
              </a:solidFill>
              <a:ln w="9525">
                <a:noFill/>
              </a:ln>
              <a:effectLst/>
            </c:spPr>
          </c:marker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5078016"/>
        <c:axId val="612601216"/>
      </c:lineChart>
      <c:catAx>
        <c:axId val="60507801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2601216"/>
        <c:crosses val="autoZero"/>
        <c:auto val="1"/>
        <c:lblAlgn val="ctr"/>
        <c:lblOffset val="100"/>
        <c:noMultiLvlLbl val="0"/>
      </c:catAx>
      <c:valAx>
        <c:axId val="612601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prstDash val="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8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507801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FF620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rgbClr val="A0DC00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5079040"/>
        <c:axId val="612602944"/>
      </c:barChart>
      <c:catAx>
        <c:axId val="6050790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612602944"/>
        <c:crosses val="autoZero"/>
        <c:auto val="1"/>
        <c:lblAlgn val="ctr"/>
        <c:lblOffset val="100"/>
        <c:noMultiLvlLbl val="0"/>
      </c:catAx>
      <c:valAx>
        <c:axId val="612602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  <a:alpha val="27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pPr>
            <a:endParaRPr lang="zh-CN"/>
          </a:p>
        </c:txPr>
        <c:crossAx val="605079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D8512-6474-4260-9E57-EB61CCA26699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04D9E-2BC9-479E-B89A-F38FCCA060D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263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4D9E-2BC9-479E-B89A-F38FCCA060D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5856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E04D9E-2BC9-479E-B89A-F38FCCA060D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7338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rgbClr val="044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161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05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700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rgbClr val="0441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21818"/>
            <a:ext cx="12564945" cy="7145131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15136" y="-20149324"/>
            <a:ext cx="2761727" cy="4715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70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337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033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162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8739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81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79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49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5C17-37A9-4890-94D1-EB00199F5111}" type="datetimeFigureOut">
              <a:rPr lang="zh-CN" altLang="en-US" smtClean="0"/>
              <a:t>2017/8/8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09270-1426-476A-8756-1CAAF393E4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049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51pptmoban.co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286600"/>
            <a:ext cx="8753196" cy="2857500"/>
          </a:xfrm>
          <a:prstGeom prst="rect">
            <a:avLst/>
          </a:prstGeom>
        </p:spPr>
      </p:pic>
      <p:sp>
        <p:nvSpPr>
          <p:cNvPr id="5" name="文本框 4"/>
          <p:cNvSpPr txBox="1">
            <a:spLocks noMove="1"/>
          </p:cNvSpPr>
          <p:nvPr/>
        </p:nvSpPr>
        <p:spPr>
          <a:xfrm>
            <a:off x="1994932" y="4296500"/>
            <a:ext cx="640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914600"/>
                </a:solidFill>
              </a:rPr>
              <a:t>店铺地址：</a:t>
            </a:r>
            <a:r>
              <a:rPr lang="en-US" altLang="zh-CN" sz="2800" dirty="0" smtClean="0">
                <a:solidFill>
                  <a:srgbClr val="914600"/>
                </a:solidFill>
              </a:rPr>
              <a:t>http</a:t>
            </a:r>
            <a:r>
              <a:rPr lang="en-US" altLang="zh-CN" sz="2800" dirty="0">
                <a:solidFill>
                  <a:srgbClr val="914600"/>
                </a:solidFill>
              </a:rPr>
              <a:t>://yimoxiaok.yanj.cn</a:t>
            </a:r>
            <a:r>
              <a:rPr lang="en-US" altLang="zh-CN" sz="2800" dirty="0" smtClean="0">
                <a:solidFill>
                  <a:srgbClr val="914600"/>
                </a:solidFill>
              </a:rPr>
              <a:t>/          </a:t>
            </a:r>
            <a:endParaRPr lang="zh-CN" altLang="en-US" sz="2800" dirty="0">
              <a:solidFill>
                <a:srgbClr val="914600"/>
              </a:solidFill>
            </a:endParaRPr>
          </a:p>
        </p:txBody>
      </p:sp>
      <p:sp>
        <p:nvSpPr>
          <p:cNvPr id="6" name="文本框 5"/>
          <p:cNvSpPr txBox="1">
            <a:spLocks noMove="1"/>
          </p:cNvSpPr>
          <p:nvPr/>
        </p:nvSpPr>
        <p:spPr>
          <a:xfrm>
            <a:off x="1994932" y="5342940"/>
            <a:ext cx="48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2800" spc="300" dirty="0" smtClean="0">
                <a:solidFill>
                  <a:srgbClr val="914600"/>
                </a:solidFill>
              </a:rPr>
              <a:t>定制</a:t>
            </a:r>
            <a:r>
              <a:rPr lang="en-US" altLang="zh-CN" sz="2800" spc="300" dirty="0" smtClean="0">
                <a:solidFill>
                  <a:srgbClr val="914600"/>
                </a:solidFill>
              </a:rPr>
              <a:t>QQ</a:t>
            </a:r>
            <a:r>
              <a:rPr lang="zh-CN" altLang="en-US" sz="2800" spc="300" dirty="0" smtClean="0">
                <a:solidFill>
                  <a:srgbClr val="914600"/>
                </a:solidFill>
              </a:rPr>
              <a:t>：</a:t>
            </a:r>
            <a:r>
              <a:rPr lang="en-US" altLang="zh-CN" sz="2800" spc="300" dirty="0" smtClean="0">
                <a:solidFill>
                  <a:srgbClr val="914600"/>
                </a:solidFill>
              </a:rPr>
              <a:t>1147078004</a:t>
            </a:r>
            <a:endParaRPr lang="zh-CN" altLang="en-US" sz="2800" spc="300" dirty="0">
              <a:solidFill>
                <a:srgbClr val="914600"/>
              </a:solidFill>
            </a:endParaRPr>
          </a:p>
        </p:txBody>
      </p:sp>
      <p:sp>
        <p:nvSpPr>
          <p:cNvPr id="7" name="文本框 6"/>
          <p:cNvSpPr txBox="1">
            <a:spLocks noMove="1"/>
          </p:cNvSpPr>
          <p:nvPr/>
        </p:nvSpPr>
        <p:spPr>
          <a:xfrm>
            <a:off x="1994932" y="4819720"/>
            <a:ext cx="598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914600"/>
                </a:solidFill>
              </a:rPr>
              <a:t>定制邮箱：</a:t>
            </a:r>
            <a:r>
              <a:rPr lang="en-US" altLang="zh-CN" sz="2800" dirty="0" smtClean="0">
                <a:solidFill>
                  <a:srgbClr val="914600"/>
                </a:solidFill>
              </a:rPr>
              <a:t>1147078004@qq.com</a:t>
            </a:r>
            <a:endParaRPr lang="zh-CN" altLang="en-US" sz="2800" dirty="0">
              <a:solidFill>
                <a:srgbClr val="914600"/>
              </a:solidFill>
            </a:endParaRPr>
          </a:p>
        </p:txBody>
      </p:sp>
      <p:grpSp>
        <p:nvGrpSpPr>
          <p:cNvPr id="10" name="组合 9"/>
          <p:cNvGrpSpPr>
            <a:grpSpLocks noGrp="1" noUngrp="1" noSelect="1" noRot="1" noChangeAspect="1" noMove="1" noResize="1"/>
          </p:cNvGrpSpPr>
          <p:nvPr/>
        </p:nvGrpSpPr>
        <p:grpSpPr>
          <a:xfrm>
            <a:off x="7814893" y="5355122"/>
            <a:ext cx="3531324" cy="587060"/>
            <a:chOff x="7814893" y="5355122"/>
            <a:chExt cx="3531324" cy="587060"/>
          </a:xfrm>
        </p:grpSpPr>
        <p:sp>
          <p:nvSpPr>
            <p:cNvPr id="9" name="圆角矩形标注 8"/>
            <p:cNvSpPr/>
            <p:nvPr/>
          </p:nvSpPr>
          <p:spPr>
            <a:xfrm>
              <a:off x="7814893" y="5355122"/>
              <a:ext cx="3312648" cy="587060"/>
            </a:xfrm>
            <a:prstGeom prst="wedgeRoundRectCallout">
              <a:avLst>
                <a:gd name="adj1" fmla="val -38619"/>
                <a:gd name="adj2" fmla="val 91151"/>
                <a:gd name="adj3" fmla="val 16667"/>
              </a:avLst>
            </a:prstGeom>
            <a:solidFill>
              <a:srgbClr val="9146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>
              <a:spLocks/>
            </p:cNvSpPr>
            <p:nvPr/>
          </p:nvSpPr>
          <p:spPr>
            <a:xfrm>
              <a:off x="7814893" y="5390826"/>
              <a:ext cx="3531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FF620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Tell me</a:t>
              </a:r>
              <a:r>
                <a:rPr lang="zh-CN" altLang="en-US" sz="2800" dirty="0" smtClean="0">
                  <a:solidFill>
                    <a:schemeClr val="bg1"/>
                  </a:solidFill>
                </a:rPr>
                <a:t>，</a:t>
              </a:r>
              <a:r>
                <a:rPr lang="en-US" altLang="zh-CN" sz="2800" dirty="0" smtClean="0">
                  <a:solidFill>
                    <a:schemeClr val="bg1"/>
                  </a:solidFill>
                </a:rPr>
                <a:t>Surprise u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965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6"/>
          <p:cNvSpPr txBox="1">
            <a:spLocks/>
          </p:cNvSpPr>
          <p:nvPr/>
        </p:nvSpPr>
        <p:spPr>
          <a:xfrm>
            <a:off x="2068029" y="1611026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TextBox 31"/>
          <p:cNvSpPr txBox="1">
            <a:spLocks/>
          </p:cNvSpPr>
          <p:nvPr/>
        </p:nvSpPr>
        <p:spPr>
          <a:xfrm>
            <a:off x="5105634" y="1611026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0" name="TextBox 32"/>
          <p:cNvSpPr txBox="1">
            <a:spLocks/>
          </p:cNvSpPr>
          <p:nvPr/>
        </p:nvSpPr>
        <p:spPr>
          <a:xfrm>
            <a:off x="8275718" y="1611026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矩形 13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5" name="组合 24"/>
          <p:cNvGrpSpPr>
            <a:grpSpLocks/>
          </p:cNvGrpSpPr>
          <p:nvPr/>
        </p:nvGrpSpPr>
        <p:grpSpPr>
          <a:xfrm>
            <a:off x="1700328" y="2782994"/>
            <a:ext cx="2647157" cy="3176588"/>
            <a:chOff x="1723125" y="2389345"/>
            <a:chExt cx="2647157" cy="3176588"/>
          </a:xfrm>
        </p:grpSpPr>
        <p:sp>
          <p:nvSpPr>
            <p:cNvPr id="6" name="任意多边形 5"/>
            <p:cNvSpPr/>
            <p:nvPr/>
          </p:nvSpPr>
          <p:spPr>
            <a:xfrm rot="16200000">
              <a:off x="1458410" y="265406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62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1" rIns="124461" bIns="2117726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2252557" y="238934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1889114" y="2654880"/>
              <a:ext cx="2335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点击添加标题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1934897" y="3467987"/>
              <a:ext cx="2271485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-150" dirty="0">
                  <a:solidFill>
                    <a:schemeClr val="bg1">
                      <a:lumMod val="8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878917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>
            <a:grpSpLocks/>
          </p:cNvGrpSpPr>
          <p:nvPr/>
        </p:nvGrpSpPr>
        <p:grpSpPr>
          <a:xfrm>
            <a:off x="4798262" y="2782994"/>
            <a:ext cx="2647157" cy="3176588"/>
            <a:chOff x="4462931" y="2389345"/>
            <a:chExt cx="2647157" cy="3176588"/>
          </a:xfrm>
        </p:grpSpPr>
        <p:sp>
          <p:nvSpPr>
            <p:cNvPr id="8" name="任意多边形 7"/>
            <p:cNvSpPr/>
            <p:nvPr/>
          </p:nvSpPr>
          <p:spPr>
            <a:xfrm rot="16200000">
              <a:off x="4198216" y="265406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6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/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992364" y="238934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4628921" y="2654880"/>
              <a:ext cx="2335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点击添加标题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4674704" y="3467987"/>
              <a:ext cx="2271485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-150" dirty="0">
                  <a:solidFill>
                    <a:schemeClr val="bg1">
                      <a:lumMod val="8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4618724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组合 25"/>
          <p:cNvGrpSpPr>
            <a:grpSpLocks/>
          </p:cNvGrpSpPr>
          <p:nvPr/>
        </p:nvGrpSpPr>
        <p:grpSpPr>
          <a:xfrm>
            <a:off x="7896196" y="2782994"/>
            <a:ext cx="2647157" cy="3176588"/>
            <a:chOff x="7202738" y="2389345"/>
            <a:chExt cx="2647157" cy="3176588"/>
          </a:xfrm>
        </p:grpSpPr>
        <p:sp>
          <p:nvSpPr>
            <p:cNvPr id="11" name="任意多边形 10"/>
            <p:cNvSpPr/>
            <p:nvPr/>
          </p:nvSpPr>
          <p:spPr>
            <a:xfrm rot="16200000">
              <a:off x="6938023" y="2654060"/>
              <a:ext cx="3176588" cy="2647157"/>
            </a:xfrm>
            <a:custGeom>
              <a:avLst/>
              <a:gdLst>
                <a:gd name="connsiteX0" fmla="*/ 0 w 2647156"/>
                <a:gd name="connsiteY0" fmla="*/ 132358 h 3176587"/>
                <a:gd name="connsiteX1" fmla="*/ 132358 w 2647156"/>
                <a:gd name="connsiteY1" fmla="*/ 0 h 3176587"/>
                <a:gd name="connsiteX2" fmla="*/ 2514798 w 2647156"/>
                <a:gd name="connsiteY2" fmla="*/ 0 h 3176587"/>
                <a:gd name="connsiteX3" fmla="*/ 2647156 w 2647156"/>
                <a:gd name="connsiteY3" fmla="*/ 132358 h 3176587"/>
                <a:gd name="connsiteX4" fmla="*/ 2647156 w 2647156"/>
                <a:gd name="connsiteY4" fmla="*/ 3044229 h 3176587"/>
                <a:gd name="connsiteX5" fmla="*/ 2514798 w 2647156"/>
                <a:gd name="connsiteY5" fmla="*/ 3176587 h 3176587"/>
                <a:gd name="connsiteX6" fmla="*/ 132358 w 2647156"/>
                <a:gd name="connsiteY6" fmla="*/ 3176587 h 3176587"/>
                <a:gd name="connsiteX7" fmla="*/ 0 w 2647156"/>
                <a:gd name="connsiteY7" fmla="*/ 3044229 h 3176587"/>
                <a:gd name="connsiteX8" fmla="*/ 0 w 2647156"/>
                <a:gd name="connsiteY8" fmla="*/ 132358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47156" h="3176587">
                  <a:moveTo>
                    <a:pt x="2536857" y="1"/>
                  </a:moveTo>
                  <a:cubicBezTo>
                    <a:pt x="2597773" y="1"/>
                    <a:pt x="2647156" y="71111"/>
                    <a:pt x="2647156" y="158830"/>
                  </a:cubicBezTo>
                  <a:lnTo>
                    <a:pt x="2647156" y="3017757"/>
                  </a:lnTo>
                  <a:cubicBezTo>
                    <a:pt x="2647156" y="3105476"/>
                    <a:pt x="2597773" y="3176586"/>
                    <a:pt x="2536857" y="3176586"/>
                  </a:cubicBezTo>
                  <a:lnTo>
                    <a:pt x="110299" y="3176586"/>
                  </a:lnTo>
                  <a:cubicBezTo>
                    <a:pt x="49383" y="3176586"/>
                    <a:pt x="0" y="3105476"/>
                    <a:pt x="0" y="3017757"/>
                  </a:cubicBezTo>
                  <a:lnTo>
                    <a:pt x="0" y="158830"/>
                  </a:lnTo>
                  <a:cubicBezTo>
                    <a:pt x="0" y="71111"/>
                    <a:pt x="49383" y="1"/>
                    <a:pt x="110299" y="1"/>
                  </a:cubicBezTo>
                  <a:lnTo>
                    <a:pt x="2536857" y="1"/>
                  </a:lnTo>
                  <a:close/>
                </a:path>
              </a:pathLst>
            </a:custGeom>
            <a:solidFill>
              <a:srgbClr val="A0D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71785" tIns="96012" rIns="124461" bIns="2117725" numCol="1" spcCol="1270" anchor="t" anchorCtr="0">
              <a:noAutofit/>
            </a:bodyPr>
            <a:lstStyle/>
            <a:p>
              <a:pPr lvl="0" algn="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2800" kern="1200"/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7732170" y="2389345"/>
              <a:ext cx="1972131" cy="3176587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222885" rIns="0" bIns="0" numCol="1" spcCol="1270" anchor="t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6500" kern="1200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7370567" y="2654880"/>
              <a:ext cx="23355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2800" dirty="0" smtClean="0">
                  <a:solidFill>
                    <a:schemeClr val="bg1"/>
                  </a:solidFill>
                </a:rPr>
                <a:t>点击添加标题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7416350" y="3467987"/>
              <a:ext cx="2271485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pc="-150" dirty="0">
                  <a:solidFill>
                    <a:schemeClr val="bg1">
                      <a:lumMod val="8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演界网，中国首家演示设计交易平台。基于演示设计的一站式在线演示、素材销售、服务交易系统</a:t>
              </a:r>
            </a:p>
          </p:txBody>
        </p:sp>
        <p:cxnSp>
          <p:nvCxnSpPr>
            <p:cNvPr id="24" name="直接连接符 23"/>
            <p:cNvCxnSpPr/>
            <p:nvPr/>
          </p:nvCxnSpPr>
          <p:spPr>
            <a:xfrm>
              <a:off x="7360370" y="3277772"/>
              <a:ext cx="2335574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流程图: 摘录 8"/>
          <p:cNvSpPr>
            <a:spLocks/>
          </p:cNvSpPr>
          <p:nvPr/>
        </p:nvSpPr>
        <p:spPr>
          <a:xfrm rot="5400000">
            <a:off x="4175879" y="5067520"/>
            <a:ext cx="816410" cy="694587"/>
          </a:xfrm>
          <a:prstGeom prst="flowChartExtra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流程图: 摘录 11"/>
          <p:cNvSpPr>
            <a:spLocks/>
          </p:cNvSpPr>
          <p:nvPr/>
        </p:nvSpPr>
        <p:spPr>
          <a:xfrm rot="5400000">
            <a:off x="7238914" y="5067520"/>
            <a:ext cx="816410" cy="694587"/>
          </a:xfrm>
          <a:prstGeom prst="flowChartExtract">
            <a:avLst/>
          </a:prstGeom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1" name="图片 30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05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>
            <a:grpSpLocks/>
          </p:cNvGrpSpPr>
          <p:nvPr/>
        </p:nvGrpSpPr>
        <p:grpSpPr>
          <a:xfrm>
            <a:off x="5161340" y="4657916"/>
            <a:ext cx="1672375" cy="1672375"/>
            <a:chOff x="5161340" y="4657916"/>
            <a:chExt cx="1672375" cy="1672375"/>
          </a:xfrm>
        </p:grpSpPr>
        <p:sp>
          <p:nvSpPr>
            <p:cNvPr id="6" name="任意多边形 5"/>
            <p:cNvSpPr/>
            <p:nvPr/>
          </p:nvSpPr>
          <p:spPr>
            <a:xfrm>
              <a:off x="5161340" y="4657916"/>
              <a:ext cx="1672375" cy="1672375"/>
            </a:xfrm>
            <a:custGeom>
              <a:avLst/>
              <a:gdLst>
                <a:gd name="connsiteX0" fmla="*/ 0 w 2379980"/>
                <a:gd name="connsiteY0" fmla="*/ 1189990 h 2379980"/>
                <a:gd name="connsiteX1" fmla="*/ 1189990 w 2379980"/>
                <a:gd name="connsiteY1" fmla="*/ 0 h 2379980"/>
                <a:gd name="connsiteX2" fmla="*/ 2379980 w 2379980"/>
                <a:gd name="connsiteY2" fmla="*/ 1189990 h 2379980"/>
                <a:gd name="connsiteX3" fmla="*/ 1189990 w 2379980"/>
                <a:gd name="connsiteY3" fmla="*/ 2379980 h 2379980"/>
                <a:gd name="connsiteX4" fmla="*/ 0 w 2379980"/>
                <a:gd name="connsiteY4" fmla="*/ 1189990 h 2379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9980" h="2379980">
                  <a:moveTo>
                    <a:pt x="0" y="1189990"/>
                  </a:moveTo>
                  <a:cubicBezTo>
                    <a:pt x="0" y="532777"/>
                    <a:pt x="532777" y="0"/>
                    <a:pt x="1189990" y="0"/>
                  </a:cubicBezTo>
                  <a:cubicBezTo>
                    <a:pt x="1847203" y="0"/>
                    <a:pt x="2379980" y="532777"/>
                    <a:pt x="2379980" y="1189990"/>
                  </a:cubicBezTo>
                  <a:cubicBezTo>
                    <a:pt x="2379980" y="1847203"/>
                    <a:pt x="1847203" y="2379980"/>
                    <a:pt x="1189990" y="2379980"/>
                  </a:cubicBezTo>
                  <a:cubicBezTo>
                    <a:pt x="532777" y="2379980"/>
                    <a:pt x="0" y="1847203"/>
                    <a:pt x="0" y="1189990"/>
                  </a:cubicBezTo>
                  <a:close/>
                </a:path>
              </a:pathLst>
            </a:custGeom>
            <a:solidFill>
              <a:schemeClr val="bg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465" tIns="383465" rIns="383465" bIns="383465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5500" kern="1200"/>
            </a:p>
          </p:txBody>
        </p:sp>
        <p:sp>
          <p:nvSpPr>
            <p:cNvPr id="24" name="同心圆 23"/>
            <p:cNvSpPr/>
            <p:nvPr/>
          </p:nvSpPr>
          <p:spPr>
            <a:xfrm>
              <a:off x="5203149" y="4703151"/>
              <a:ext cx="1581904" cy="1581904"/>
            </a:xfrm>
            <a:prstGeom prst="donut">
              <a:avLst>
                <a:gd name="adj" fmla="val 3425"/>
              </a:avLst>
            </a:prstGeom>
            <a:solidFill>
              <a:srgbClr val="FF6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7" name="左箭头 6"/>
          <p:cNvSpPr>
            <a:spLocks/>
          </p:cNvSpPr>
          <p:nvPr/>
        </p:nvSpPr>
        <p:spPr>
          <a:xfrm rot="12900000">
            <a:off x="3958290" y="4323210"/>
            <a:ext cx="1414750" cy="4766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任意多边形 7"/>
          <p:cNvSpPr>
            <a:spLocks/>
          </p:cNvSpPr>
          <p:nvPr/>
        </p:nvSpPr>
        <p:spPr>
          <a:xfrm>
            <a:off x="3291840" y="3520287"/>
            <a:ext cx="1588756" cy="127100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9" name="左箭头 8"/>
          <p:cNvSpPr>
            <a:spLocks/>
          </p:cNvSpPr>
          <p:nvPr/>
        </p:nvSpPr>
        <p:spPr>
          <a:xfrm rot="16200000">
            <a:off x="5290152" y="3629886"/>
            <a:ext cx="1414751" cy="4766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0" name="任意多边形 9"/>
          <p:cNvSpPr>
            <a:spLocks/>
          </p:cNvSpPr>
          <p:nvPr/>
        </p:nvSpPr>
        <p:spPr>
          <a:xfrm>
            <a:off x="5203149" y="2525321"/>
            <a:ext cx="1588756" cy="127100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1" name="左箭头 10"/>
          <p:cNvSpPr>
            <a:spLocks/>
          </p:cNvSpPr>
          <p:nvPr/>
        </p:nvSpPr>
        <p:spPr>
          <a:xfrm rot="19500000">
            <a:off x="6622013" y="4323210"/>
            <a:ext cx="1414750" cy="476627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任意多边形 11"/>
          <p:cNvSpPr>
            <a:spLocks/>
          </p:cNvSpPr>
          <p:nvPr/>
        </p:nvSpPr>
        <p:spPr>
          <a:xfrm>
            <a:off x="7114458" y="3520287"/>
            <a:ext cx="1588756" cy="1271005"/>
          </a:xfrm>
          <a:custGeom>
            <a:avLst/>
            <a:gdLst>
              <a:gd name="connsiteX0" fmla="*/ 0 w 2260981"/>
              <a:gd name="connsiteY0" fmla="*/ 180878 h 1808784"/>
              <a:gd name="connsiteX1" fmla="*/ 180878 w 2260981"/>
              <a:gd name="connsiteY1" fmla="*/ 0 h 1808784"/>
              <a:gd name="connsiteX2" fmla="*/ 2080103 w 2260981"/>
              <a:gd name="connsiteY2" fmla="*/ 0 h 1808784"/>
              <a:gd name="connsiteX3" fmla="*/ 2260981 w 2260981"/>
              <a:gd name="connsiteY3" fmla="*/ 180878 h 1808784"/>
              <a:gd name="connsiteX4" fmla="*/ 2260981 w 2260981"/>
              <a:gd name="connsiteY4" fmla="*/ 1627906 h 1808784"/>
              <a:gd name="connsiteX5" fmla="*/ 2080103 w 2260981"/>
              <a:gd name="connsiteY5" fmla="*/ 1808784 h 1808784"/>
              <a:gd name="connsiteX6" fmla="*/ 180878 w 2260981"/>
              <a:gd name="connsiteY6" fmla="*/ 1808784 h 1808784"/>
              <a:gd name="connsiteX7" fmla="*/ 0 w 2260981"/>
              <a:gd name="connsiteY7" fmla="*/ 1627906 h 1808784"/>
              <a:gd name="connsiteX8" fmla="*/ 0 w 2260981"/>
              <a:gd name="connsiteY8" fmla="*/ 180878 h 1808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60981" h="1808784">
                <a:moveTo>
                  <a:pt x="0" y="180878"/>
                </a:moveTo>
                <a:cubicBezTo>
                  <a:pt x="0" y="80982"/>
                  <a:pt x="80982" y="0"/>
                  <a:pt x="180878" y="0"/>
                </a:cubicBezTo>
                <a:lnTo>
                  <a:pt x="2080103" y="0"/>
                </a:lnTo>
                <a:cubicBezTo>
                  <a:pt x="2179999" y="0"/>
                  <a:pt x="2260981" y="80982"/>
                  <a:pt x="2260981" y="180878"/>
                </a:cubicBezTo>
                <a:lnTo>
                  <a:pt x="2260981" y="1627906"/>
                </a:lnTo>
                <a:cubicBezTo>
                  <a:pt x="2260981" y="1727802"/>
                  <a:pt x="2179999" y="1808784"/>
                  <a:pt x="2080103" y="1808784"/>
                </a:cubicBezTo>
                <a:lnTo>
                  <a:pt x="180878" y="1808784"/>
                </a:lnTo>
                <a:cubicBezTo>
                  <a:pt x="80982" y="1808784"/>
                  <a:pt x="0" y="1727802"/>
                  <a:pt x="0" y="1627906"/>
                </a:cubicBezTo>
                <a:lnTo>
                  <a:pt x="0" y="180878"/>
                </a:lnTo>
                <a:close/>
              </a:path>
            </a:pathLst>
          </a:cu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6802" tIns="176802" rIns="176802" bIns="176802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3" name="矩形 12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文本框 13"/>
          <p:cNvSpPr txBox="1">
            <a:spLocks/>
          </p:cNvSpPr>
          <p:nvPr/>
        </p:nvSpPr>
        <p:spPr>
          <a:xfrm>
            <a:off x="3442997" y="3703809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点击添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加标题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5" name="矩形 14"/>
          <p:cNvSpPr>
            <a:spLocks/>
          </p:cNvSpPr>
          <p:nvPr/>
        </p:nvSpPr>
        <p:spPr>
          <a:xfrm>
            <a:off x="1002048" y="3394438"/>
            <a:ext cx="22714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6" name="文本框 15"/>
          <p:cNvSpPr txBox="1">
            <a:spLocks/>
          </p:cNvSpPr>
          <p:nvPr/>
        </p:nvSpPr>
        <p:spPr>
          <a:xfrm>
            <a:off x="5327258" y="2683769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点击添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加标题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>
            <a:spLocks/>
          </p:cNvSpPr>
          <p:nvPr/>
        </p:nvSpPr>
        <p:spPr>
          <a:xfrm>
            <a:off x="7266703" y="3678735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点击添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加标题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8" name="矩形 17"/>
          <p:cNvSpPr>
            <a:spLocks/>
          </p:cNvSpPr>
          <p:nvPr/>
        </p:nvSpPr>
        <p:spPr>
          <a:xfrm>
            <a:off x="8983957" y="3394438"/>
            <a:ext cx="2271485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9" name="矩形 18"/>
          <p:cNvSpPr>
            <a:spLocks/>
          </p:cNvSpPr>
          <p:nvPr/>
        </p:nvSpPr>
        <p:spPr>
          <a:xfrm>
            <a:off x="4319731" y="1291608"/>
            <a:ext cx="335559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TextBox 26"/>
          <p:cNvSpPr txBox="1">
            <a:spLocks/>
          </p:cNvSpPr>
          <p:nvPr/>
        </p:nvSpPr>
        <p:spPr>
          <a:xfrm>
            <a:off x="1219121" y="2478803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TextBox 31"/>
          <p:cNvSpPr txBox="1">
            <a:spLocks/>
          </p:cNvSpPr>
          <p:nvPr/>
        </p:nvSpPr>
        <p:spPr>
          <a:xfrm>
            <a:off x="4719697" y="622103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2" name="TextBox 32"/>
          <p:cNvSpPr txBox="1">
            <a:spLocks/>
          </p:cNvSpPr>
          <p:nvPr/>
        </p:nvSpPr>
        <p:spPr>
          <a:xfrm>
            <a:off x="8958324" y="2401252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文本框 22"/>
          <p:cNvSpPr txBox="1">
            <a:spLocks/>
          </p:cNvSpPr>
          <p:nvPr/>
        </p:nvSpPr>
        <p:spPr>
          <a:xfrm>
            <a:off x="5345324" y="5085534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rgbClr val="FF6201"/>
                </a:solidFill>
              </a:rPr>
              <a:t>点击添</a:t>
            </a:r>
            <a:endParaRPr lang="en-US" altLang="zh-CN" sz="2800" dirty="0" smtClean="0">
              <a:solidFill>
                <a:srgbClr val="FF6201"/>
              </a:solidFill>
            </a:endParaRPr>
          </a:p>
          <a:p>
            <a:r>
              <a:rPr lang="zh-CN" altLang="en-US" sz="2800" dirty="0" smtClean="0">
                <a:solidFill>
                  <a:srgbClr val="FF6201"/>
                </a:solidFill>
              </a:rPr>
              <a:t>加标题</a:t>
            </a:r>
            <a:endParaRPr lang="zh-CN" altLang="en-US" sz="2800" dirty="0">
              <a:solidFill>
                <a:srgbClr val="FF6201"/>
              </a:solidFill>
            </a:endParaRPr>
          </a:p>
        </p:txBody>
      </p:sp>
      <p:pic>
        <p:nvPicPr>
          <p:cNvPr id="26" name="图片 2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6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任意多边形 6"/>
          <p:cNvSpPr>
            <a:spLocks/>
          </p:cNvSpPr>
          <p:nvPr/>
        </p:nvSpPr>
        <p:spPr>
          <a:xfrm>
            <a:off x="5027987" y="2477341"/>
            <a:ext cx="2259985" cy="2259985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6201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33494" tIns="568960" rIns="433493" bIns="1219200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8" name="任意多边形 7"/>
          <p:cNvSpPr>
            <a:spLocks/>
          </p:cNvSpPr>
          <p:nvPr/>
        </p:nvSpPr>
        <p:spPr>
          <a:xfrm>
            <a:off x="5843465" y="3889832"/>
            <a:ext cx="2259985" cy="2259985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A0DC00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994325" tIns="839893" rIns="30615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9" name="任意多边形 8"/>
          <p:cNvSpPr>
            <a:spLocks/>
          </p:cNvSpPr>
          <p:nvPr/>
        </p:nvSpPr>
        <p:spPr>
          <a:xfrm>
            <a:off x="4212509" y="3889832"/>
            <a:ext cx="2259985" cy="2259985"/>
          </a:xfrm>
          <a:custGeom>
            <a:avLst/>
            <a:gdLst>
              <a:gd name="connsiteX0" fmla="*/ 0 w 3251200"/>
              <a:gd name="connsiteY0" fmla="*/ 1625600 h 3251200"/>
              <a:gd name="connsiteX1" fmla="*/ 1625600 w 3251200"/>
              <a:gd name="connsiteY1" fmla="*/ 0 h 3251200"/>
              <a:gd name="connsiteX2" fmla="*/ 3251200 w 3251200"/>
              <a:gd name="connsiteY2" fmla="*/ 1625600 h 3251200"/>
              <a:gd name="connsiteX3" fmla="*/ 1625600 w 3251200"/>
              <a:gd name="connsiteY3" fmla="*/ 3251200 h 3251200"/>
              <a:gd name="connsiteX4" fmla="*/ 0 w 3251200"/>
              <a:gd name="connsiteY4" fmla="*/ 16256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51200" h="3251200">
                <a:moveTo>
                  <a:pt x="0" y="1625600"/>
                </a:moveTo>
                <a:cubicBezTo>
                  <a:pt x="0" y="727806"/>
                  <a:pt x="727806" y="0"/>
                  <a:pt x="1625600" y="0"/>
                </a:cubicBezTo>
                <a:cubicBezTo>
                  <a:pt x="2523394" y="0"/>
                  <a:pt x="3251200" y="727806"/>
                  <a:pt x="3251200" y="1625600"/>
                </a:cubicBezTo>
                <a:cubicBezTo>
                  <a:pt x="3251200" y="2523394"/>
                  <a:pt x="2523394" y="3251200"/>
                  <a:pt x="1625600" y="3251200"/>
                </a:cubicBezTo>
                <a:cubicBezTo>
                  <a:pt x="727806" y="3251200"/>
                  <a:pt x="0" y="2523394"/>
                  <a:pt x="0" y="1625600"/>
                </a:cubicBezTo>
                <a:close/>
              </a:path>
            </a:pathLst>
          </a:custGeom>
          <a:solidFill>
            <a:srgbClr val="FFC000">
              <a:alpha val="65000"/>
            </a:srgb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306155" tIns="839893" rIns="994325" bIns="623147" numCol="1" spcCol="1270" anchor="ctr" anchorCtr="0">
            <a:noAutofit/>
          </a:bodyPr>
          <a:lstStyle/>
          <a:p>
            <a:pPr lvl="0" algn="ctr" defTabSz="2889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6500" kern="1200"/>
          </a:p>
        </p:txBody>
      </p:sp>
      <p:sp>
        <p:nvSpPr>
          <p:cNvPr id="10" name="矩形 9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矩形 10"/>
          <p:cNvSpPr>
            <a:spLocks/>
          </p:cNvSpPr>
          <p:nvPr/>
        </p:nvSpPr>
        <p:spPr>
          <a:xfrm>
            <a:off x="3881588" y="1664811"/>
            <a:ext cx="4876662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2" name="TextBox 26"/>
          <p:cNvSpPr txBox="1">
            <a:spLocks/>
          </p:cNvSpPr>
          <p:nvPr/>
        </p:nvSpPr>
        <p:spPr>
          <a:xfrm>
            <a:off x="5207317" y="801996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矩形 12"/>
          <p:cNvSpPr>
            <a:spLocks/>
          </p:cNvSpPr>
          <p:nvPr/>
        </p:nvSpPr>
        <p:spPr>
          <a:xfrm>
            <a:off x="1380551" y="4597053"/>
            <a:ext cx="249327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4" name="TextBox 31"/>
          <p:cNvSpPr txBox="1">
            <a:spLocks/>
          </p:cNvSpPr>
          <p:nvPr/>
        </p:nvSpPr>
        <p:spPr>
          <a:xfrm>
            <a:off x="1641164" y="3760426"/>
            <a:ext cx="2402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/>
          </p:cNvSpPr>
          <p:nvPr/>
        </p:nvSpPr>
        <p:spPr>
          <a:xfrm>
            <a:off x="8497637" y="4597053"/>
            <a:ext cx="2493274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TextBox 31"/>
          <p:cNvSpPr txBox="1">
            <a:spLocks/>
          </p:cNvSpPr>
          <p:nvPr/>
        </p:nvSpPr>
        <p:spPr>
          <a:xfrm>
            <a:off x="8758250" y="3760426"/>
            <a:ext cx="240200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文本框 18"/>
          <p:cNvSpPr txBox="1">
            <a:spLocks/>
          </p:cNvSpPr>
          <p:nvPr/>
        </p:nvSpPr>
        <p:spPr>
          <a:xfrm>
            <a:off x="5513445" y="2806319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点击添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加标题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0" name="文本框 19"/>
          <p:cNvSpPr txBox="1">
            <a:spLocks/>
          </p:cNvSpPr>
          <p:nvPr/>
        </p:nvSpPr>
        <p:spPr>
          <a:xfrm>
            <a:off x="4461566" y="4668367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点击添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加标题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21" name="文本框 20"/>
          <p:cNvSpPr txBox="1">
            <a:spLocks/>
          </p:cNvSpPr>
          <p:nvPr/>
        </p:nvSpPr>
        <p:spPr>
          <a:xfrm>
            <a:off x="6573977" y="4668367"/>
            <a:ext cx="14249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800" dirty="0" smtClean="0">
                <a:solidFill>
                  <a:schemeClr val="bg1"/>
                </a:solidFill>
              </a:rPr>
              <a:t>点击添</a:t>
            </a:r>
            <a:endParaRPr lang="en-US" altLang="zh-CN" sz="2800" dirty="0" smtClean="0">
              <a:solidFill>
                <a:schemeClr val="bg1"/>
              </a:solidFill>
            </a:endParaRPr>
          </a:p>
          <a:p>
            <a:r>
              <a:rPr lang="zh-CN" altLang="en-US" sz="2800" dirty="0" smtClean="0">
                <a:solidFill>
                  <a:schemeClr val="bg1"/>
                </a:solidFill>
              </a:rPr>
              <a:t>加标题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pic>
        <p:nvPicPr>
          <p:cNvPr id="22" name="图片 2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4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038455" y="-267907"/>
            <a:ext cx="4471403" cy="5817436"/>
            <a:chOff x="8038455" y="-267907"/>
            <a:chExt cx="4471403" cy="5817436"/>
          </a:xfrm>
        </p:grpSpPr>
        <p:sp>
          <p:nvSpPr>
            <p:cNvPr id="7" name="任意多边形 6"/>
            <p:cNvSpPr>
              <a:spLocks/>
            </p:cNvSpPr>
            <p:nvPr/>
          </p:nvSpPr>
          <p:spPr>
            <a:xfrm>
              <a:off x="9566656" y="1162050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6201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9" name="任意多边形 8"/>
            <p:cNvSpPr>
              <a:spLocks/>
            </p:cNvSpPr>
            <p:nvPr/>
          </p:nvSpPr>
          <p:spPr>
            <a:xfrm>
              <a:off x="8038455" y="1162050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0" name="任意多边形 9"/>
            <p:cNvSpPr>
              <a:spLocks/>
            </p:cNvSpPr>
            <p:nvPr/>
          </p:nvSpPr>
          <p:spPr>
            <a:xfrm>
              <a:off x="8799628" y="254257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2" name="任意多边形 11"/>
            <p:cNvSpPr>
              <a:spLocks/>
            </p:cNvSpPr>
            <p:nvPr/>
          </p:nvSpPr>
          <p:spPr>
            <a:xfrm>
              <a:off x="10327829" y="254257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3" name="任意多边形 12"/>
            <p:cNvSpPr>
              <a:spLocks/>
            </p:cNvSpPr>
            <p:nvPr/>
          </p:nvSpPr>
          <p:spPr>
            <a:xfrm>
              <a:off x="9566656" y="392309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6201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5" name="任意多边形 14"/>
            <p:cNvSpPr>
              <a:spLocks/>
            </p:cNvSpPr>
            <p:nvPr/>
          </p:nvSpPr>
          <p:spPr>
            <a:xfrm>
              <a:off x="8038455" y="3923091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6" name="任意多边形 15"/>
            <p:cNvSpPr>
              <a:spLocks/>
            </p:cNvSpPr>
            <p:nvPr/>
          </p:nvSpPr>
          <p:spPr>
            <a:xfrm>
              <a:off x="11094857" y="1137332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  <p:sp>
          <p:nvSpPr>
            <p:cNvPr id="17" name="任意多边形 16"/>
            <p:cNvSpPr>
              <a:spLocks/>
            </p:cNvSpPr>
            <p:nvPr/>
          </p:nvSpPr>
          <p:spPr>
            <a:xfrm>
              <a:off x="10274156" y="-267907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A0DC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72320" tIns="313011" rIns="272320" bIns="313011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600" kern="1200"/>
            </a:p>
          </p:txBody>
        </p:sp>
        <p:sp>
          <p:nvSpPr>
            <p:cNvPr id="18" name="任意多边形 17"/>
            <p:cNvSpPr>
              <a:spLocks/>
            </p:cNvSpPr>
            <p:nvPr/>
          </p:nvSpPr>
          <p:spPr>
            <a:xfrm>
              <a:off x="8745954" y="-231066"/>
              <a:ext cx="1415001" cy="1626438"/>
            </a:xfrm>
            <a:custGeom>
              <a:avLst/>
              <a:gdLst>
                <a:gd name="connsiteX0" fmla="*/ 0 w 2008628"/>
                <a:gd name="connsiteY0" fmla="*/ 873753 h 1747506"/>
                <a:gd name="connsiteX1" fmla="*/ 436877 w 2008628"/>
                <a:gd name="connsiteY1" fmla="*/ 0 h 1747506"/>
                <a:gd name="connsiteX2" fmla="*/ 1571752 w 2008628"/>
                <a:gd name="connsiteY2" fmla="*/ 0 h 1747506"/>
                <a:gd name="connsiteX3" fmla="*/ 2008628 w 2008628"/>
                <a:gd name="connsiteY3" fmla="*/ 873753 h 1747506"/>
                <a:gd name="connsiteX4" fmla="*/ 1571752 w 2008628"/>
                <a:gd name="connsiteY4" fmla="*/ 1747506 h 1747506"/>
                <a:gd name="connsiteX5" fmla="*/ 436877 w 2008628"/>
                <a:gd name="connsiteY5" fmla="*/ 1747506 h 1747506"/>
                <a:gd name="connsiteX6" fmla="*/ 0 w 2008628"/>
                <a:gd name="connsiteY6" fmla="*/ 873753 h 1747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08628" h="1747506">
                  <a:moveTo>
                    <a:pt x="1004314" y="0"/>
                  </a:moveTo>
                  <a:lnTo>
                    <a:pt x="2008627" y="380083"/>
                  </a:lnTo>
                  <a:lnTo>
                    <a:pt x="2008627" y="1367424"/>
                  </a:lnTo>
                  <a:lnTo>
                    <a:pt x="1004314" y="1747506"/>
                  </a:lnTo>
                  <a:lnTo>
                    <a:pt x="1" y="1367424"/>
                  </a:lnTo>
                  <a:lnTo>
                    <a:pt x="1" y="380083"/>
                  </a:lnTo>
                  <a:lnTo>
                    <a:pt x="1004314" y="0"/>
                  </a:lnTo>
                  <a:close/>
                </a:path>
              </a:pathLst>
            </a:custGeom>
            <a:solidFill>
              <a:srgbClr val="FFC000">
                <a:alpha val="65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4240" tIns="434931" rIns="394240" bIns="434931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200" kern="1200"/>
            </a:p>
          </p:txBody>
        </p:sp>
      </p:grpSp>
      <p:sp>
        <p:nvSpPr>
          <p:cNvPr id="19" name="文本框 18"/>
          <p:cNvSpPr txBox="1">
            <a:spLocks/>
          </p:cNvSpPr>
          <p:nvPr/>
        </p:nvSpPr>
        <p:spPr>
          <a:xfrm>
            <a:off x="904944" y="1628221"/>
            <a:ext cx="7127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感谢您的聆听</a:t>
            </a:r>
            <a:endParaRPr lang="zh-CN" altLang="en-US" sz="8800" b="1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20" name="文本框 19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1169532" y="5329849"/>
            <a:ext cx="35283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一抹小</a:t>
            </a:r>
            <a:r>
              <a:rPr lang="en-US" altLang="zh-CN" sz="3200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k  </a:t>
            </a:r>
            <a:r>
              <a:rPr lang="zh-CN" altLang="en-US" sz="3200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荣誉出品</a:t>
            </a:r>
            <a:endParaRPr lang="zh-CN" altLang="en-US" sz="3200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pic>
        <p:nvPicPr>
          <p:cNvPr id="21" name="图片 20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79" y="4123720"/>
            <a:ext cx="3647207" cy="122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2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>
            <a:spLocks/>
          </p:cNvSpPr>
          <p:nvPr/>
        </p:nvSpPr>
        <p:spPr>
          <a:xfrm>
            <a:off x="969113" y="810073"/>
            <a:ext cx="71276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800" b="1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声明：</a:t>
            </a:r>
            <a:endParaRPr lang="zh-CN" altLang="en-US" sz="8800" b="1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5" name="文本框 4"/>
          <p:cNvSpPr txBox="1">
            <a:spLocks/>
          </p:cNvSpPr>
          <p:nvPr/>
        </p:nvSpPr>
        <p:spPr>
          <a:xfrm>
            <a:off x="969113" y="2115414"/>
            <a:ext cx="1029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本模板仅供学习参考使用，不得未经作者同意传播、复制、销售，一经发现，必将追究法律责任。</a:t>
            </a:r>
            <a:endParaRPr lang="zh-CN" altLang="en-US" sz="3600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pic>
        <p:nvPicPr>
          <p:cNvPr id="6" name="图片 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12" y="4398181"/>
            <a:ext cx="1602638" cy="1545807"/>
          </a:xfrm>
          <a:prstGeom prst="rect">
            <a:avLst/>
          </a:prstGeom>
        </p:spPr>
      </p:pic>
      <p:pic>
        <p:nvPicPr>
          <p:cNvPr id="7" name="图片 6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865" y="4398181"/>
            <a:ext cx="1545807" cy="1545807"/>
          </a:xfrm>
          <a:prstGeom prst="rect">
            <a:avLst/>
          </a:prstGeom>
        </p:spPr>
      </p:pic>
      <p:sp>
        <p:nvSpPr>
          <p:cNvPr id="8" name="文本框 7"/>
          <p:cNvSpPr txBox="1">
            <a:spLocks/>
          </p:cNvSpPr>
          <p:nvPr/>
        </p:nvSpPr>
        <p:spPr>
          <a:xfrm>
            <a:off x="969113" y="3522138"/>
            <a:ext cx="438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更多精彩，敬请关注：</a:t>
            </a:r>
            <a:endParaRPr lang="zh-CN" altLang="en-US" sz="3600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9" name="文本框 8"/>
          <p:cNvSpPr txBox="1">
            <a:spLocks/>
          </p:cNvSpPr>
          <p:nvPr/>
        </p:nvSpPr>
        <p:spPr>
          <a:xfrm>
            <a:off x="8869673" y="5557854"/>
            <a:ext cx="332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dirty="0"/>
              <a:t>http://yimoxiaok.yanj.cn/</a:t>
            </a:r>
            <a:endParaRPr lang="zh-CN" altLang="en-US" dirty="0"/>
          </a:p>
        </p:txBody>
      </p:sp>
      <p:sp>
        <p:nvSpPr>
          <p:cNvPr id="10" name="文本框 9"/>
          <p:cNvSpPr txBox="1">
            <a:spLocks/>
          </p:cNvSpPr>
          <p:nvPr/>
        </p:nvSpPr>
        <p:spPr>
          <a:xfrm>
            <a:off x="2762250" y="5602568"/>
            <a:ext cx="4383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en-US" altLang="zh-CN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http://weibo.com/yimoxiaok</a:t>
            </a:r>
          </a:p>
        </p:txBody>
      </p:sp>
      <p:sp>
        <p:nvSpPr>
          <p:cNvPr id="11" name="文本框 10"/>
          <p:cNvSpPr txBox="1">
            <a:spLocks/>
          </p:cNvSpPr>
          <p:nvPr/>
        </p:nvSpPr>
        <p:spPr>
          <a:xfrm>
            <a:off x="2762251" y="5233236"/>
            <a:ext cx="160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新浪微博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sp>
        <p:nvSpPr>
          <p:cNvPr id="12" name="文本框 11"/>
          <p:cNvSpPr txBox="1">
            <a:spLocks/>
          </p:cNvSpPr>
          <p:nvPr/>
        </p:nvSpPr>
        <p:spPr>
          <a:xfrm>
            <a:off x="8869672" y="5233236"/>
            <a:ext cx="16026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1800" dirty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演</a:t>
            </a:r>
            <a:r>
              <a:rPr lang="zh-CN" altLang="en-US" sz="1800" dirty="0" smtClean="0">
                <a:latin typeface="微软雅黑 Light" panose="020B0502040204020203" pitchFamily="34" charset="-122"/>
                <a:ea typeface="微软雅黑 Light" panose="020B0502040204020203" pitchFamily="34" charset="-122"/>
              </a:rPr>
              <a:t>界小店</a:t>
            </a:r>
            <a:endParaRPr lang="en-US" altLang="zh-CN" sz="1800" dirty="0"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  <p:pic>
        <p:nvPicPr>
          <p:cNvPr id="2" name="图片 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462" y="520171"/>
            <a:ext cx="4497096" cy="151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0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58" y="1286600"/>
            <a:ext cx="8506428" cy="2857500"/>
          </a:xfrm>
          <a:prstGeom prst="rect">
            <a:avLst/>
          </a:prstGeom>
        </p:spPr>
      </p:pic>
      <p:sp>
        <p:nvSpPr>
          <p:cNvPr id="4" name="文本框 3"/>
          <p:cNvSpPr txBox="1">
            <a:spLocks noMove="1"/>
          </p:cNvSpPr>
          <p:nvPr/>
        </p:nvSpPr>
        <p:spPr>
          <a:xfrm>
            <a:off x="1994932" y="4296500"/>
            <a:ext cx="6407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ED7D31"/>
                </a:solidFill>
              </a:rPr>
              <a:t>店铺地址：</a:t>
            </a:r>
            <a:r>
              <a:rPr lang="en-US" altLang="zh-CN" sz="2800" dirty="0" smtClean="0">
                <a:solidFill>
                  <a:srgbClr val="ED7D31"/>
                </a:solidFill>
              </a:rPr>
              <a:t>http</a:t>
            </a:r>
            <a:r>
              <a:rPr lang="en-US" altLang="zh-CN" sz="2800" dirty="0">
                <a:solidFill>
                  <a:srgbClr val="ED7D31"/>
                </a:solidFill>
              </a:rPr>
              <a:t>://yimoxiaok.yanj.cn</a:t>
            </a:r>
            <a:r>
              <a:rPr lang="en-US" altLang="zh-CN" sz="2800" dirty="0" smtClean="0">
                <a:solidFill>
                  <a:srgbClr val="ED7D31"/>
                </a:solidFill>
              </a:rPr>
              <a:t>/          </a:t>
            </a:r>
            <a:endParaRPr lang="zh-CN" altLang="en-US" sz="2800" dirty="0">
              <a:solidFill>
                <a:srgbClr val="ED7D31"/>
              </a:solidFill>
            </a:endParaRPr>
          </a:p>
        </p:txBody>
      </p:sp>
      <p:sp>
        <p:nvSpPr>
          <p:cNvPr id="5" name="文本框 4"/>
          <p:cNvSpPr txBox="1">
            <a:spLocks noMove="1"/>
          </p:cNvSpPr>
          <p:nvPr/>
        </p:nvSpPr>
        <p:spPr>
          <a:xfrm>
            <a:off x="1994932" y="5342940"/>
            <a:ext cx="4807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2800" spc="300" dirty="0" smtClean="0">
                <a:solidFill>
                  <a:srgbClr val="ED7D31"/>
                </a:solidFill>
              </a:rPr>
              <a:t>定制</a:t>
            </a:r>
            <a:r>
              <a:rPr lang="en-US" altLang="zh-CN" sz="2800" spc="300" dirty="0" smtClean="0">
                <a:solidFill>
                  <a:srgbClr val="ED7D31"/>
                </a:solidFill>
              </a:rPr>
              <a:t>QQ</a:t>
            </a:r>
            <a:r>
              <a:rPr lang="zh-CN" altLang="en-US" sz="2800" spc="300" dirty="0" smtClean="0">
                <a:solidFill>
                  <a:srgbClr val="ED7D31"/>
                </a:solidFill>
              </a:rPr>
              <a:t>：</a:t>
            </a:r>
            <a:r>
              <a:rPr lang="en-US" altLang="zh-CN" sz="2800" spc="300" dirty="0" smtClean="0">
                <a:solidFill>
                  <a:srgbClr val="ED7D31"/>
                </a:solidFill>
              </a:rPr>
              <a:t>1147078004</a:t>
            </a:r>
            <a:endParaRPr lang="zh-CN" altLang="en-US" sz="2800" spc="300" dirty="0">
              <a:solidFill>
                <a:srgbClr val="ED7D31"/>
              </a:solidFill>
            </a:endParaRPr>
          </a:p>
        </p:txBody>
      </p:sp>
      <p:sp>
        <p:nvSpPr>
          <p:cNvPr id="6" name="文本框 5"/>
          <p:cNvSpPr txBox="1">
            <a:spLocks noMove="1"/>
          </p:cNvSpPr>
          <p:nvPr/>
        </p:nvSpPr>
        <p:spPr>
          <a:xfrm>
            <a:off x="1994932" y="4819720"/>
            <a:ext cx="5988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b="1">
                <a:solidFill>
                  <a:srgbClr val="FF620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zh-CN" altLang="en-US" sz="2800" dirty="0" smtClean="0">
                <a:solidFill>
                  <a:srgbClr val="ED7D31"/>
                </a:solidFill>
              </a:rPr>
              <a:t>定制邮箱：</a:t>
            </a:r>
            <a:r>
              <a:rPr lang="en-US" altLang="zh-CN" sz="2800" dirty="0" smtClean="0">
                <a:solidFill>
                  <a:srgbClr val="ED7D31"/>
                </a:solidFill>
              </a:rPr>
              <a:t>1147078004@qq.com</a:t>
            </a:r>
            <a:endParaRPr lang="zh-CN" altLang="en-US" sz="2800" dirty="0">
              <a:solidFill>
                <a:srgbClr val="ED7D31"/>
              </a:solidFill>
            </a:endParaRPr>
          </a:p>
        </p:txBody>
      </p:sp>
      <p:grpSp>
        <p:nvGrpSpPr>
          <p:cNvPr id="10" name="组合 9"/>
          <p:cNvGrpSpPr>
            <a:grpSpLocks noGrp="1" noUngrp="1" noSelect="1" noRot="1" noChangeAspect="1" noMove="1" noResize="1"/>
          </p:cNvGrpSpPr>
          <p:nvPr/>
        </p:nvGrpSpPr>
        <p:grpSpPr>
          <a:xfrm>
            <a:off x="7814893" y="5355122"/>
            <a:ext cx="3531324" cy="587060"/>
            <a:chOff x="7814893" y="5355122"/>
            <a:chExt cx="3531324" cy="587060"/>
          </a:xfrm>
        </p:grpSpPr>
        <p:sp>
          <p:nvSpPr>
            <p:cNvPr id="8" name="圆角矩形标注 7"/>
            <p:cNvSpPr/>
            <p:nvPr/>
          </p:nvSpPr>
          <p:spPr>
            <a:xfrm>
              <a:off x="7814893" y="5355122"/>
              <a:ext cx="3312648" cy="587060"/>
            </a:xfrm>
            <a:prstGeom prst="wedgeRoundRectCallout">
              <a:avLst>
                <a:gd name="adj1" fmla="val -38619"/>
                <a:gd name="adj2" fmla="val 91151"/>
                <a:gd name="adj3" fmla="val 16667"/>
              </a:avLst>
            </a:prstGeom>
            <a:solidFill>
              <a:srgbClr val="ED7D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>
              <a:spLocks/>
            </p:cNvSpPr>
            <p:nvPr/>
          </p:nvSpPr>
          <p:spPr>
            <a:xfrm>
              <a:off x="7814893" y="5390826"/>
              <a:ext cx="35313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FF6201"/>
                  </a:solidFill>
                  <a:latin typeface="微软雅黑 Light" panose="020B0502040204020203" pitchFamily="34" charset="-122"/>
                  <a:ea typeface="微软雅黑 Light" panose="020B0502040204020203" pitchFamily="34" charset="-122"/>
                </a:defRPr>
              </a:lvl1pPr>
            </a:lstStyle>
            <a:p>
              <a:r>
                <a:rPr lang="en-US" altLang="zh-CN" sz="2800" dirty="0" smtClean="0">
                  <a:solidFill>
                    <a:schemeClr val="bg1"/>
                  </a:solidFill>
                </a:rPr>
                <a:t>Tell me</a:t>
              </a:r>
              <a:r>
                <a:rPr lang="zh-CN" altLang="en-US" sz="2800" dirty="0" smtClean="0">
                  <a:solidFill>
                    <a:schemeClr val="bg1"/>
                  </a:solidFill>
                </a:rPr>
                <a:t>，</a:t>
              </a:r>
              <a:r>
                <a:rPr lang="en-US" altLang="zh-CN" sz="2800" dirty="0" smtClean="0">
                  <a:solidFill>
                    <a:schemeClr val="bg1"/>
                  </a:solidFill>
                </a:rPr>
                <a:t>Surprise u</a:t>
              </a:r>
              <a:endParaRPr lang="zh-CN" altLang="en-US" sz="2800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981450" y="7658100"/>
            <a:ext cx="291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hlinkClick r:id="rId3"/>
              </a:rPr>
              <a:t>www.51pptmoban.com</a:t>
            </a:r>
            <a:r>
              <a:rPr lang="en-US" altLang="zh-CN" dirty="0" smtClean="0"/>
              <a:t> </a:t>
            </a:r>
            <a:r>
              <a:rPr lang="zh-CN" altLang="en-US" dirty="0" smtClean="0"/>
              <a:t>发布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18524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6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7"/>
          <a:stretch/>
        </p:blipFill>
        <p:spPr>
          <a:xfrm>
            <a:off x="0" y="-38100"/>
            <a:ext cx="12192000" cy="6896100"/>
          </a:xfrm>
          <a:prstGeom prst="rect">
            <a:avLst/>
          </a:prstGeom>
        </p:spPr>
      </p:pic>
      <p:sp>
        <p:nvSpPr>
          <p:cNvPr id="36" name="矩形 35"/>
          <p:cNvSpPr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3067229"/>
            <a:ext cx="12192000" cy="2705100"/>
          </a:xfrm>
          <a:prstGeom prst="rect">
            <a:avLst/>
          </a:prstGeom>
          <a:solidFill>
            <a:srgbClr val="A0DC0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文本框 34"/>
          <p:cNvSpPr txBox="1">
            <a:spLocks/>
          </p:cNvSpPr>
          <p:nvPr/>
        </p:nvSpPr>
        <p:spPr>
          <a:xfrm>
            <a:off x="82153" y="3067229"/>
            <a:ext cx="1202769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dirty="0" smtClean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此处添加标题</a:t>
            </a:r>
            <a:endParaRPr lang="zh-CN" altLang="en-US" sz="11500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8" name="文本框 7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9345435" y="4766027"/>
            <a:ext cx="277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一抹小</a:t>
            </a:r>
            <a:r>
              <a:rPr lang="en-US" altLang="zh-CN" sz="3200" dirty="0" smtClean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k </a:t>
            </a:r>
            <a:r>
              <a:rPr lang="zh-CN" altLang="en-US" sz="3200" dirty="0" smtClean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作品</a:t>
            </a:r>
            <a:endParaRPr lang="zh-CN" altLang="en-US" sz="3200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9" name="文本框 8"/>
          <p:cNvSpPr txBox="1">
            <a:spLocks noGrp="1" noSelect="1" noRot="1" noChangeAspect="1" noMove="1" noResize="1" noEditPoints="1" noAdjustHandles="1" noChangeArrowheads="1" noChangeShapeType="1" noTextEdit="1"/>
          </p:cNvSpPr>
          <p:nvPr/>
        </p:nvSpPr>
        <p:spPr>
          <a:xfrm>
            <a:off x="9433244" y="5275284"/>
            <a:ext cx="28274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仅供学习，请勿商用</a:t>
            </a:r>
            <a:endParaRPr lang="zh-CN" altLang="en-US" sz="2000" dirty="0">
              <a:solidFill>
                <a:schemeClr val="bg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433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>
            <a:grpSpLocks/>
          </p:cNvGrpSpPr>
          <p:nvPr/>
        </p:nvGrpSpPr>
        <p:grpSpPr>
          <a:xfrm>
            <a:off x="1174082" y="1945105"/>
            <a:ext cx="2967790" cy="2967790"/>
            <a:chOff x="2101516" y="1812758"/>
            <a:chExt cx="2967790" cy="2967790"/>
          </a:xfrm>
        </p:grpSpPr>
        <p:sp>
          <p:nvSpPr>
            <p:cNvPr id="6" name="椭圆 5"/>
            <p:cNvSpPr/>
            <p:nvPr/>
          </p:nvSpPr>
          <p:spPr>
            <a:xfrm>
              <a:off x="2101516" y="1812758"/>
              <a:ext cx="2967790" cy="2967790"/>
            </a:xfrm>
            <a:prstGeom prst="ellipse">
              <a:avLst/>
            </a:prstGeom>
            <a:solidFill>
              <a:srgbClr val="0AA1D0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2634916" y="2346158"/>
              <a:ext cx="1900989" cy="1900989"/>
            </a:xfrm>
            <a:prstGeom prst="ellipse">
              <a:avLst/>
            </a:prstGeom>
            <a:solidFill>
              <a:srgbClr val="FF62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820401" y="2929279"/>
              <a:ext cx="16583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4800" spc="600" dirty="0" smtClean="0">
                  <a:solidFill>
                    <a:schemeClr val="bg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目录</a:t>
              </a:r>
              <a:endParaRPr lang="zh-CN" altLang="en-US" sz="4800" spc="600" dirty="0">
                <a:solidFill>
                  <a:schemeClr val="bg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</p:grpSp>
      <p:grpSp>
        <p:nvGrpSpPr>
          <p:cNvPr id="23" name="组合 22"/>
          <p:cNvGrpSpPr>
            <a:grpSpLocks/>
          </p:cNvGrpSpPr>
          <p:nvPr/>
        </p:nvGrpSpPr>
        <p:grpSpPr>
          <a:xfrm>
            <a:off x="5273341" y="1499148"/>
            <a:ext cx="6918659" cy="830997"/>
            <a:chOff x="4574507" y="1569534"/>
            <a:chExt cx="6918659" cy="830997"/>
          </a:xfrm>
        </p:grpSpPr>
        <p:sp>
          <p:nvSpPr>
            <p:cNvPr id="15" name="文本框 14"/>
            <p:cNvSpPr txBox="1"/>
            <p:nvPr/>
          </p:nvSpPr>
          <p:spPr>
            <a:xfrm>
              <a:off x="4574507" y="1569534"/>
              <a:ext cx="132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620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01</a:t>
              </a:r>
              <a:endParaRPr lang="zh-CN" altLang="en-US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01991" y="1569534"/>
              <a:ext cx="559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4800" dirty="0" smtClean="0">
                  <a:solidFill>
                    <a:srgbClr val="FF6201"/>
                  </a:solidFill>
                </a:rPr>
                <a:t>点击添加标题</a:t>
              </a:r>
              <a:endParaRPr lang="zh-CN" altLang="en-US" sz="4800" dirty="0">
                <a:solidFill>
                  <a:srgbClr val="FF6201"/>
                </a:solidFill>
              </a:endParaRPr>
            </a:p>
          </p:txBody>
        </p:sp>
      </p:grpSp>
      <p:grpSp>
        <p:nvGrpSpPr>
          <p:cNvPr id="22" name="组合 21"/>
          <p:cNvGrpSpPr>
            <a:grpSpLocks/>
          </p:cNvGrpSpPr>
          <p:nvPr/>
        </p:nvGrpSpPr>
        <p:grpSpPr>
          <a:xfrm>
            <a:off x="5273341" y="3013502"/>
            <a:ext cx="6918659" cy="830997"/>
            <a:chOff x="5273341" y="3061626"/>
            <a:chExt cx="6918659" cy="830997"/>
          </a:xfrm>
        </p:grpSpPr>
        <p:sp>
          <p:nvSpPr>
            <p:cNvPr id="17" name="文本框 16"/>
            <p:cNvSpPr txBox="1"/>
            <p:nvPr/>
          </p:nvSpPr>
          <p:spPr>
            <a:xfrm>
              <a:off x="5273341" y="3061626"/>
              <a:ext cx="132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620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02</a:t>
              </a:r>
              <a:endParaRPr lang="zh-CN" altLang="en-US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00825" y="3061626"/>
              <a:ext cx="559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4800" dirty="0" smtClean="0">
                  <a:solidFill>
                    <a:srgbClr val="FF6201"/>
                  </a:solidFill>
                </a:rPr>
                <a:t>点击添加标题</a:t>
              </a:r>
              <a:endParaRPr lang="zh-CN" altLang="en-US" sz="4800" dirty="0">
                <a:solidFill>
                  <a:srgbClr val="FF6201"/>
                </a:solidFill>
              </a:endParaRPr>
            </a:p>
          </p:txBody>
        </p:sp>
      </p:grpSp>
      <p:grpSp>
        <p:nvGrpSpPr>
          <p:cNvPr id="21" name="组合 20"/>
          <p:cNvGrpSpPr>
            <a:grpSpLocks/>
          </p:cNvGrpSpPr>
          <p:nvPr/>
        </p:nvGrpSpPr>
        <p:grpSpPr>
          <a:xfrm>
            <a:off x="5273341" y="4527855"/>
            <a:ext cx="6918659" cy="830997"/>
            <a:chOff x="4574507" y="4598241"/>
            <a:chExt cx="6918659" cy="830997"/>
          </a:xfrm>
        </p:grpSpPr>
        <p:sp>
          <p:nvSpPr>
            <p:cNvPr id="19" name="文本框 18"/>
            <p:cNvSpPr txBox="1"/>
            <p:nvPr/>
          </p:nvSpPr>
          <p:spPr>
            <a:xfrm>
              <a:off x="4574507" y="4598241"/>
              <a:ext cx="132748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smtClean="0">
                  <a:solidFill>
                    <a:srgbClr val="FF6201"/>
                  </a:solidFill>
                  <a:latin typeface="张海山草泥马体" panose="02000000000000000000" pitchFamily="2" charset="-122"/>
                  <a:ea typeface="张海山草泥马体" panose="02000000000000000000" pitchFamily="2" charset="-122"/>
                </a:rPr>
                <a:t>03</a:t>
              </a:r>
              <a:endParaRPr lang="zh-CN" altLang="en-US" sz="4800" dirty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5901991" y="4598241"/>
              <a:ext cx="559117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5400">
                  <a:latin typeface="张海山草泥马体" panose="02000000000000000000" pitchFamily="2" charset="-122"/>
                  <a:ea typeface="张海山草泥马体" panose="02000000000000000000" pitchFamily="2" charset="-122"/>
                </a:defRPr>
              </a:lvl1pPr>
            </a:lstStyle>
            <a:p>
              <a:r>
                <a:rPr lang="zh-CN" altLang="en-US" sz="4800" dirty="0" smtClean="0">
                  <a:solidFill>
                    <a:srgbClr val="FF6201"/>
                  </a:solidFill>
                </a:rPr>
                <a:t>点击添加标题</a:t>
              </a:r>
              <a:endParaRPr lang="zh-CN" altLang="en-US" sz="4800" dirty="0">
                <a:solidFill>
                  <a:srgbClr val="FF6201"/>
                </a:solidFill>
              </a:endParaRPr>
            </a:p>
          </p:txBody>
        </p:sp>
      </p:grpSp>
      <p:pic>
        <p:nvPicPr>
          <p:cNvPr id="2" name="图片 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630" y="5076086"/>
            <a:ext cx="2500157" cy="83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6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>
            <a:grpSpLocks/>
          </p:cNvGrpSpPr>
          <p:nvPr/>
        </p:nvGrpSpPr>
        <p:grpSpPr>
          <a:xfrm rot="595013">
            <a:off x="394021" y="936026"/>
            <a:ext cx="4729421" cy="4986115"/>
            <a:chOff x="3707238" y="487890"/>
            <a:chExt cx="5717080" cy="6027381"/>
          </a:xfrm>
        </p:grpSpPr>
        <p:sp>
          <p:nvSpPr>
            <p:cNvPr id="6" name="任意多边形 5"/>
            <p:cNvSpPr/>
            <p:nvPr/>
          </p:nvSpPr>
          <p:spPr>
            <a:xfrm>
              <a:off x="5825066" y="3158066"/>
              <a:ext cx="2980266" cy="2980266"/>
            </a:xfrm>
            <a:custGeom>
              <a:avLst/>
              <a:gdLst>
                <a:gd name="connsiteX0" fmla="*/ 2115406 w 2980266"/>
                <a:gd name="connsiteY0" fmla="*/ 475169 h 2980266"/>
                <a:gd name="connsiteX1" fmla="*/ 2347223 w 2980266"/>
                <a:gd name="connsiteY1" fmla="*/ 280641 h 2980266"/>
                <a:gd name="connsiteX2" fmla="*/ 2532418 w 2980266"/>
                <a:gd name="connsiteY2" fmla="*/ 436038 h 2980266"/>
                <a:gd name="connsiteX3" fmla="*/ 2381100 w 2980266"/>
                <a:gd name="connsiteY3" fmla="*/ 698113 h 2980266"/>
                <a:gd name="connsiteX4" fmla="*/ 2621526 w 2980266"/>
                <a:gd name="connsiteY4" fmla="*/ 1114543 h 2980266"/>
                <a:gd name="connsiteX5" fmla="*/ 2924149 w 2980266"/>
                <a:gd name="connsiteY5" fmla="*/ 1114535 h 2980266"/>
                <a:gd name="connsiteX6" fmla="*/ 2966129 w 2980266"/>
                <a:gd name="connsiteY6" fmla="*/ 1352617 h 2980266"/>
                <a:gd name="connsiteX7" fmla="*/ 2681754 w 2980266"/>
                <a:gd name="connsiteY7" fmla="*/ 1456113 h 2980266"/>
                <a:gd name="connsiteX8" fmla="*/ 2598255 w 2980266"/>
                <a:gd name="connsiteY8" fmla="*/ 1929659 h 2980266"/>
                <a:gd name="connsiteX9" fmla="*/ 2830082 w 2980266"/>
                <a:gd name="connsiteY9" fmla="*/ 2124176 h 2980266"/>
                <a:gd name="connsiteX10" fmla="*/ 2709205 w 2980266"/>
                <a:gd name="connsiteY10" fmla="*/ 2333542 h 2980266"/>
                <a:gd name="connsiteX11" fmla="*/ 2424835 w 2980266"/>
                <a:gd name="connsiteY11" fmla="*/ 2230031 h 2980266"/>
                <a:gd name="connsiteX12" fmla="*/ 2056481 w 2980266"/>
                <a:gd name="connsiteY12" fmla="*/ 2539116 h 2980266"/>
                <a:gd name="connsiteX13" fmla="*/ 2109039 w 2980266"/>
                <a:gd name="connsiteY13" fmla="*/ 2837141 h 2980266"/>
                <a:gd name="connsiteX14" fmla="*/ 1881863 w 2980266"/>
                <a:gd name="connsiteY14" fmla="*/ 2919826 h 2980266"/>
                <a:gd name="connsiteX15" fmla="*/ 1730559 w 2980266"/>
                <a:gd name="connsiteY15" fmla="*/ 2657743 h 2980266"/>
                <a:gd name="connsiteX16" fmla="*/ 1249707 w 2980266"/>
                <a:gd name="connsiteY16" fmla="*/ 2657743 h 2980266"/>
                <a:gd name="connsiteX17" fmla="*/ 1098403 w 2980266"/>
                <a:gd name="connsiteY17" fmla="*/ 2919826 h 2980266"/>
                <a:gd name="connsiteX18" fmla="*/ 871227 w 2980266"/>
                <a:gd name="connsiteY18" fmla="*/ 2837141 h 2980266"/>
                <a:gd name="connsiteX19" fmla="*/ 923785 w 2980266"/>
                <a:gd name="connsiteY19" fmla="*/ 2539117 h 2980266"/>
                <a:gd name="connsiteX20" fmla="*/ 555431 w 2980266"/>
                <a:gd name="connsiteY20" fmla="*/ 2230032 h 2980266"/>
                <a:gd name="connsiteX21" fmla="*/ 271061 w 2980266"/>
                <a:gd name="connsiteY21" fmla="*/ 2333542 h 2980266"/>
                <a:gd name="connsiteX22" fmla="*/ 150184 w 2980266"/>
                <a:gd name="connsiteY22" fmla="*/ 2124176 h 2980266"/>
                <a:gd name="connsiteX23" fmla="*/ 382011 w 2980266"/>
                <a:gd name="connsiteY23" fmla="*/ 1929660 h 2980266"/>
                <a:gd name="connsiteX24" fmla="*/ 298512 w 2980266"/>
                <a:gd name="connsiteY24" fmla="*/ 1456114 h 2980266"/>
                <a:gd name="connsiteX25" fmla="*/ 14137 w 2980266"/>
                <a:gd name="connsiteY25" fmla="*/ 1352617 h 2980266"/>
                <a:gd name="connsiteX26" fmla="*/ 56117 w 2980266"/>
                <a:gd name="connsiteY26" fmla="*/ 1114535 h 2980266"/>
                <a:gd name="connsiteX27" fmla="*/ 358740 w 2980266"/>
                <a:gd name="connsiteY27" fmla="*/ 1114543 h 2980266"/>
                <a:gd name="connsiteX28" fmla="*/ 599166 w 2980266"/>
                <a:gd name="connsiteY28" fmla="*/ 698113 h 2980266"/>
                <a:gd name="connsiteX29" fmla="*/ 447848 w 2980266"/>
                <a:gd name="connsiteY29" fmla="*/ 436038 h 2980266"/>
                <a:gd name="connsiteX30" fmla="*/ 633043 w 2980266"/>
                <a:gd name="connsiteY30" fmla="*/ 280641 h 2980266"/>
                <a:gd name="connsiteX31" fmla="*/ 864860 w 2980266"/>
                <a:gd name="connsiteY31" fmla="*/ 475169 h 2980266"/>
                <a:gd name="connsiteX32" fmla="*/ 1316713 w 2980266"/>
                <a:gd name="connsiteY32" fmla="*/ 310708 h 2980266"/>
                <a:gd name="connsiteX33" fmla="*/ 1369255 w 2980266"/>
                <a:gd name="connsiteY33" fmla="*/ 12681 h 2980266"/>
                <a:gd name="connsiteX34" fmla="*/ 1611011 w 2980266"/>
                <a:gd name="connsiteY34" fmla="*/ 12681 h 2980266"/>
                <a:gd name="connsiteX35" fmla="*/ 1663553 w 2980266"/>
                <a:gd name="connsiteY35" fmla="*/ 310708 h 2980266"/>
                <a:gd name="connsiteX36" fmla="*/ 2115406 w 2980266"/>
                <a:gd name="connsiteY36" fmla="*/ 475169 h 2980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980266" h="2980266">
                  <a:moveTo>
                    <a:pt x="2115406" y="475169"/>
                  </a:moveTo>
                  <a:lnTo>
                    <a:pt x="2347223" y="280641"/>
                  </a:lnTo>
                  <a:lnTo>
                    <a:pt x="2532418" y="436038"/>
                  </a:lnTo>
                  <a:lnTo>
                    <a:pt x="2381100" y="698113"/>
                  </a:lnTo>
                  <a:cubicBezTo>
                    <a:pt x="2488696" y="819151"/>
                    <a:pt x="2570502" y="960843"/>
                    <a:pt x="2621526" y="1114543"/>
                  </a:cubicBezTo>
                  <a:lnTo>
                    <a:pt x="2924149" y="1114535"/>
                  </a:lnTo>
                  <a:lnTo>
                    <a:pt x="2966129" y="1352617"/>
                  </a:lnTo>
                  <a:lnTo>
                    <a:pt x="2681754" y="1456113"/>
                  </a:lnTo>
                  <a:cubicBezTo>
                    <a:pt x="2686376" y="1617995"/>
                    <a:pt x="2657965" y="1779121"/>
                    <a:pt x="2598255" y="1929659"/>
                  </a:cubicBezTo>
                  <a:lnTo>
                    <a:pt x="2830082" y="2124176"/>
                  </a:lnTo>
                  <a:lnTo>
                    <a:pt x="2709205" y="2333542"/>
                  </a:lnTo>
                  <a:lnTo>
                    <a:pt x="2424835" y="2230031"/>
                  </a:lnTo>
                  <a:cubicBezTo>
                    <a:pt x="2324320" y="2357010"/>
                    <a:pt x="2198986" y="2462178"/>
                    <a:pt x="2056481" y="2539116"/>
                  </a:cubicBezTo>
                  <a:lnTo>
                    <a:pt x="2109039" y="2837141"/>
                  </a:lnTo>
                  <a:lnTo>
                    <a:pt x="1881863" y="2919826"/>
                  </a:lnTo>
                  <a:lnTo>
                    <a:pt x="1730559" y="2657743"/>
                  </a:lnTo>
                  <a:cubicBezTo>
                    <a:pt x="1571939" y="2690405"/>
                    <a:pt x="1408327" y="2690405"/>
                    <a:pt x="1249707" y="2657743"/>
                  </a:cubicBezTo>
                  <a:lnTo>
                    <a:pt x="1098403" y="2919826"/>
                  </a:lnTo>
                  <a:lnTo>
                    <a:pt x="871227" y="2837141"/>
                  </a:lnTo>
                  <a:lnTo>
                    <a:pt x="923785" y="2539117"/>
                  </a:lnTo>
                  <a:cubicBezTo>
                    <a:pt x="781280" y="2462179"/>
                    <a:pt x="655947" y="2357011"/>
                    <a:pt x="555431" y="2230032"/>
                  </a:cubicBezTo>
                  <a:lnTo>
                    <a:pt x="271061" y="2333542"/>
                  </a:lnTo>
                  <a:lnTo>
                    <a:pt x="150184" y="2124176"/>
                  </a:lnTo>
                  <a:lnTo>
                    <a:pt x="382011" y="1929660"/>
                  </a:lnTo>
                  <a:cubicBezTo>
                    <a:pt x="322301" y="1779122"/>
                    <a:pt x="293890" y="1617995"/>
                    <a:pt x="298512" y="1456114"/>
                  </a:cubicBezTo>
                  <a:lnTo>
                    <a:pt x="14137" y="1352617"/>
                  </a:lnTo>
                  <a:lnTo>
                    <a:pt x="56117" y="1114535"/>
                  </a:lnTo>
                  <a:lnTo>
                    <a:pt x="358740" y="1114543"/>
                  </a:lnTo>
                  <a:cubicBezTo>
                    <a:pt x="409764" y="960843"/>
                    <a:pt x="491570" y="819151"/>
                    <a:pt x="599166" y="698113"/>
                  </a:cubicBezTo>
                  <a:lnTo>
                    <a:pt x="447848" y="436038"/>
                  </a:lnTo>
                  <a:lnTo>
                    <a:pt x="633043" y="280641"/>
                  </a:lnTo>
                  <a:lnTo>
                    <a:pt x="864860" y="475169"/>
                  </a:lnTo>
                  <a:cubicBezTo>
                    <a:pt x="1002743" y="390226"/>
                    <a:pt x="1156488" y="334267"/>
                    <a:pt x="1316713" y="310708"/>
                  </a:cubicBezTo>
                  <a:lnTo>
                    <a:pt x="1369255" y="12681"/>
                  </a:lnTo>
                  <a:lnTo>
                    <a:pt x="1611011" y="12681"/>
                  </a:lnTo>
                  <a:lnTo>
                    <a:pt x="1663553" y="310708"/>
                  </a:lnTo>
                  <a:cubicBezTo>
                    <a:pt x="1823778" y="334267"/>
                    <a:pt x="1977523" y="390226"/>
                    <a:pt x="2115406" y="475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61396" tIns="760343" rIns="661396" bIns="812465" numCol="1" spcCol="1270" anchor="ctr" anchorCtr="0">
              <a:noAutofit/>
            </a:bodyPr>
            <a:lstStyle/>
            <a:p>
              <a:pPr lvl="0" algn="ctr" defTabSz="2178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4900" kern="1200"/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4091093" y="2453639"/>
              <a:ext cx="2167466" cy="2167466"/>
            </a:xfrm>
            <a:custGeom>
              <a:avLst/>
              <a:gdLst>
                <a:gd name="connsiteX0" fmla="*/ 1621800 w 2167466"/>
                <a:gd name="connsiteY0" fmla="*/ 548964 h 2167466"/>
                <a:gd name="connsiteX1" fmla="*/ 1941574 w 2167466"/>
                <a:gd name="connsiteY1" fmla="*/ 452590 h 2167466"/>
                <a:gd name="connsiteX2" fmla="*/ 2059240 w 2167466"/>
                <a:gd name="connsiteY2" fmla="*/ 656392 h 2167466"/>
                <a:gd name="connsiteX3" fmla="*/ 1815890 w 2167466"/>
                <a:gd name="connsiteY3" fmla="*/ 885138 h 2167466"/>
                <a:gd name="connsiteX4" fmla="*/ 1815890 w 2167466"/>
                <a:gd name="connsiteY4" fmla="*/ 1282328 h 2167466"/>
                <a:gd name="connsiteX5" fmla="*/ 2059240 w 2167466"/>
                <a:gd name="connsiteY5" fmla="*/ 1511074 h 2167466"/>
                <a:gd name="connsiteX6" fmla="*/ 1941574 w 2167466"/>
                <a:gd name="connsiteY6" fmla="*/ 1714876 h 2167466"/>
                <a:gd name="connsiteX7" fmla="*/ 1621800 w 2167466"/>
                <a:gd name="connsiteY7" fmla="*/ 1618502 h 2167466"/>
                <a:gd name="connsiteX8" fmla="*/ 1277823 w 2167466"/>
                <a:gd name="connsiteY8" fmla="*/ 1817097 h 2167466"/>
                <a:gd name="connsiteX9" fmla="*/ 1201398 w 2167466"/>
                <a:gd name="connsiteY9" fmla="*/ 2142217 h 2167466"/>
                <a:gd name="connsiteX10" fmla="*/ 966068 w 2167466"/>
                <a:gd name="connsiteY10" fmla="*/ 2142217 h 2167466"/>
                <a:gd name="connsiteX11" fmla="*/ 889643 w 2167466"/>
                <a:gd name="connsiteY11" fmla="*/ 1817097 h 2167466"/>
                <a:gd name="connsiteX12" fmla="*/ 545666 w 2167466"/>
                <a:gd name="connsiteY12" fmla="*/ 1618502 h 2167466"/>
                <a:gd name="connsiteX13" fmla="*/ 225892 w 2167466"/>
                <a:gd name="connsiteY13" fmla="*/ 1714876 h 2167466"/>
                <a:gd name="connsiteX14" fmla="*/ 108226 w 2167466"/>
                <a:gd name="connsiteY14" fmla="*/ 1511074 h 2167466"/>
                <a:gd name="connsiteX15" fmla="*/ 351576 w 2167466"/>
                <a:gd name="connsiteY15" fmla="*/ 1282328 h 2167466"/>
                <a:gd name="connsiteX16" fmla="*/ 351576 w 2167466"/>
                <a:gd name="connsiteY16" fmla="*/ 885138 h 2167466"/>
                <a:gd name="connsiteX17" fmla="*/ 108226 w 2167466"/>
                <a:gd name="connsiteY17" fmla="*/ 656392 h 2167466"/>
                <a:gd name="connsiteX18" fmla="*/ 225892 w 2167466"/>
                <a:gd name="connsiteY18" fmla="*/ 452590 h 2167466"/>
                <a:gd name="connsiteX19" fmla="*/ 545666 w 2167466"/>
                <a:gd name="connsiteY19" fmla="*/ 548964 h 2167466"/>
                <a:gd name="connsiteX20" fmla="*/ 889643 w 2167466"/>
                <a:gd name="connsiteY20" fmla="*/ 350369 h 2167466"/>
                <a:gd name="connsiteX21" fmla="*/ 966068 w 2167466"/>
                <a:gd name="connsiteY21" fmla="*/ 25249 h 2167466"/>
                <a:gd name="connsiteX22" fmla="*/ 1201398 w 2167466"/>
                <a:gd name="connsiteY22" fmla="*/ 25249 h 2167466"/>
                <a:gd name="connsiteX23" fmla="*/ 1277823 w 2167466"/>
                <a:gd name="connsiteY23" fmla="*/ 350369 h 2167466"/>
                <a:gd name="connsiteX24" fmla="*/ 1621800 w 2167466"/>
                <a:gd name="connsiteY24" fmla="*/ 548964 h 2167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67466" h="2167466">
                  <a:moveTo>
                    <a:pt x="1621800" y="548964"/>
                  </a:moveTo>
                  <a:lnTo>
                    <a:pt x="1941574" y="452590"/>
                  </a:lnTo>
                  <a:lnTo>
                    <a:pt x="2059240" y="656392"/>
                  </a:lnTo>
                  <a:lnTo>
                    <a:pt x="1815890" y="885138"/>
                  </a:lnTo>
                  <a:cubicBezTo>
                    <a:pt x="1851165" y="1015185"/>
                    <a:pt x="1851165" y="1152281"/>
                    <a:pt x="1815890" y="1282328"/>
                  </a:cubicBezTo>
                  <a:lnTo>
                    <a:pt x="2059240" y="1511074"/>
                  </a:lnTo>
                  <a:lnTo>
                    <a:pt x="1941574" y="1714876"/>
                  </a:lnTo>
                  <a:lnTo>
                    <a:pt x="1621800" y="1618502"/>
                  </a:lnTo>
                  <a:cubicBezTo>
                    <a:pt x="1526813" y="1714075"/>
                    <a:pt x="1408085" y="1782623"/>
                    <a:pt x="1277823" y="1817097"/>
                  </a:cubicBezTo>
                  <a:lnTo>
                    <a:pt x="1201398" y="2142217"/>
                  </a:lnTo>
                  <a:lnTo>
                    <a:pt x="966068" y="2142217"/>
                  </a:lnTo>
                  <a:lnTo>
                    <a:pt x="889643" y="1817097"/>
                  </a:lnTo>
                  <a:cubicBezTo>
                    <a:pt x="759381" y="1782622"/>
                    <a:pt x="640653" y="1714074"/>
                    <a:pt x="545666" y="1618502"/>
                  </a:cubicBezTo>
                  <a:lnTo>
                    <a:pt x="225892" y="1714876"/>
                  </a:lnTo>
                  <a:lnTo>
                    <a:pt x="108226" y="1511074"/>
                  </a:lnTo>
                  <a:lnTo>
                    <a:pt x="351576" y="1282328"/>
                  </a:lnTo>
                  <a:cubicBezTo>
                    <a:pt x="316301" y="1152281"/>
                    <a:pt x="316301" y="1015185"/>
                    <a:pt x="351576" y="885138"/>
                  </a:cubicBezTo>
                  <a:lnTo>
                    <a:pt x="108226" y="656392"/>
                  </a:lnTo>
                  <a:lnTo>
                    <a:pt x="225892" y="452590"/>
                  </a:lnTo>
                  <a:lnTo>
                    <a:pt x="545666" y="548964"/>
                  </a:lnTo>
                  <a:cubicBezTo>
                    <a:pt x="640653" y="453391"/>
                    <a:pt x="759381" y="384843"/>
                    <a:pt x="889643" y="350369"/>
                  </a:cubicBezTo>
                  <a:lnTo>
                    <a:pt x="966068" y="25249"/>
                  </a:lnTo>
                  <a:lnTo>
                    <a:pt x="1201398" y="25249"/>
                  </a:lnTo>
                  <a:lnTo>
                    <a:pt x="1277823" y="350369"/>
                  </a:lnTo>
                  <a:cubicBezTo>
                    <a:pt x="1408085" y="384844"/>
                    <a:pt x="1526813" y="453392"/>
                    <a:pt x="1621800" y="548964"/>
                  </a:cubicBezTo>
                  <a:close/>
                </a:path>
              </a:pathLst>
            </a:custGeom>
            <a:solidFill>
              <a:srgbClr val="FF6201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583766" tIns="587064" rIns="583766" bIns="587064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000" kern="1200"/>
            </a:p>
          </p:txBody>
        </p:sp>
        <p:sp>
          <p:nvSpPr>
            <p:cNvPr id="8" name="任意多边形 7"/>
            <p:cNvSpPr/>
            <p:nvPr/>
          </p:nvSpPr>
          <p:spPr>
            <a:xfrm>
              <a:off x="5066452" y="719665"/>
              <a:ext cx="2600961" cy="2600961"/>
            </a:xfrm>
            <a:custGeom>
              <a:avLst/>
              <a:gdLst>
                <a:gd name="connsiteX0" fmla="*/ 1589033 w 2123675"/>
                <a:gd name="connsiteY0" fmla="*/ 537873 h 2123675"/>
                <a:gd name="connsiteX1" fmla="*/ 1902347 w 2123675"/>
                <a:gd name="connsiteY1" fmla="*/ 443446 h 2123675"/>
                <a:gd name="connsiteX2" fmla="*/ 2017635 w 2123675"/>
                <a:gd name="connsiteY2" fmla="*/ 643130 h 2123675"/>
                <a:gd name="connsiteX3" fmla="*/ 1779202 w 2123675"/>
                <a:gd name="connsiteY3" fmla="*/ 867255 h 2123675"/>
                <a:gd name="connsiteX4" fmla="*/ 1779202 w 2123675"/>
                <a:gd name="connsiteY4" fmla="*/ 1256420 h 2123675"/>
                <a:gd name="connsiteX5" fmla="*/ 2017635 w 2123675"/>
                <a:gd name="connsiteY5" fmla="*/ 1480545 h 2123675"/>
                <a:gd name="connsiteX6" fmla="*/ 1902347 w 2123675"/>
                <a:gd name="connsiteY6" fmla="*/ 1680229 h 2123675"/>
                <a:gd name="connsiteX7" fmla="*/ 1589033 w 2123675"/>
                <a:gd name="connsiteY7" fmla="*/ 1585802 h 2123675"/>
                <a:gd name="connsiteX8" fmla="*/ 1252006 w 2123675"/>
                <a:gd name="connsiteY8" fmla="*/ 1780385 h 2123675"/>
                <a:gd name="connsiteX9" fmla="*/ 1177125 w 2123675"/>
                <a:gd name="connsiteY9" fmla="*/ 2098936 h 2123675"/>
                <a:gd name="connsiteX10" fmla="*/ 946550 w 2123675"/>
                <a:gd name="connsiteY10" fmla="*/ 2098936 h 2123675"/>
                <a:gd name="connsiteX11" fmla="*/ 871669 w 2123675"/>
                <a:gd name="connsiteY11" fmla="*/ 1780385 h 2123675"/>
                <a:gd name="connsiteX12" fmla="*/ 534642 w 2123675"/>
                <a:gd name="connsiteY12" fmla="*/ 1585802 h 2123675"/>
                <a:gd name="connsiteX13" fmla="*/ 221328 w 2123675"/>
                <a:gd name="connsiteY13" fmla="*/ 1680229 h 2123675"/>
                <a:gd name="connsiteX14" fmla="*/ 106040 w 2123675"/>
                <a:gd name="connsiteY14" fmla="*/ 1480545 h 2123675"/>
                <a:gd name="connsiteX15" fmla="*/ 344473 w 2123675"/>
                <a:gd name="connsiteY15" fmla="*/ 1256420 h 2123675"/>
                <a:gd name="connsiteX16" fmla="*/ 344473 w 2123675"/>
                <a:gd name="connsiteY16" fmla="*/ 867255 h 2123675"/>
                <a:gd name="connsiteX17" fmla="*/ 106040 w 2123675"/>
                <a:gd name="connsiteY17" fmla="*/ 643130 h 2123675"/>
                <a:gd name="connsiteX18" fmla="*/ 221328 w 2123675"/>
                <a:gd name="connsiteY18" fmla="*/ 443446 h 2123675"/>
                <a:gd name="connsiteX19" fmla="*/ 534642 w 2123675"/>
                <a:gd name="connsiteY19" fmla="*/ 537873 h 2123675"/>
                <a:gd name="connsiteX20" fmla="*/ 871669 w 2123675"/>
                <a:gd name="connsiteY20" fmla="*/ 343290 h 2123675"/>
                <a:gd name="connsiteX21" fmla="*/ 946550 w 2123675"/>
                <a:gd name="connsiteY21" fmla="*/ 24739 h 2123675"/>
                <a:gd name="connsiteX22" fmla="*/ 1177125 w 2123675"/>
                <a:gd name="connsiteY22" fmla="*/ 24739 h 2123675"/>
                <a:gd name="connsiteX23" fmla="*/ 1252006 w 2123675"/>
                <a:gd name="connsiteY23" fmla="*/ 343290 h 2123675"/>
                <a:gd name="connsiteX24" fmla="*/ 1589033 w 2123675"/>
                <a:gd name="connsiteY24" fmla="*/ 537873 h 2123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23675" h="2123675">
                  <a:moveTo>
                    <a:pt x="1366897" y="537190"/>
                  </a:moveTo>
                  <a:lnTo>
                    <a:pt x="1594045" y="396507"/>
                  </a:lnTo>
                  <a:lnTo>
                    <a:pt x="1727168" y="529630"/>
                  </a:lnTo>
                  <a:lnTo>
                    <a:pt x="1586485" y="756778"/>
                  </a:lnTo>
                  <a:cubicBezTo>
                    <a:pt x="1640670" y="849967"/>
                    <a:pt x="1669056" y="955907"/>
                    <a:pt x="1668725" y="1063703"/>
                  </a:cubicBezTo>
                  <a:lnTo>
                    <a:pt x="1904134" y="1190078"/>
                  </a:lnTo>
                  <a:lnTo>
                    <a:pt x="1855408" y="1371927"/>
                  </a:lnTo>
                  <a:lnTo>
                    <a:pt x="1588350" y="1363666"/>
                  </a:lnTo>
                  <a:cubicBezTo>
                    <a:pt x="1534739" y="1457186"/>
                    <a:pt x="1457186" y="1534739"/>
                    <a:pt x="1363666" y="1588351"/>
                  </a:cubicBezTo>
                  <a:lnTo>
                    <a:pt x="1371926" y="1855408"/>
                  </a:lnTo>
                  <a:lnTo>
                    <a:pt x="1190078" y="1904134"/>
                  </a:lnTo>
                  <a:lnTo>
                    <a:pt x="1063703" y="1668725"/>
                  </a:lnTo>
                  <a:cubicBezTo>
                    <a:pt x="955907" y="1669057"/>
                    <a:pt x="849967" y="1640670"/>
                    <a:pt x="756778" y="1586485"/>
                  </a:cubicBezTo>
                  <a:lnTo>
                    <a:pt x="529630" y="1727168"/>
                  </a:lnTo>
                  <a:lnTo>
                    <a:pt x="396507" y="1594045"/>
                  </a:lnTo>
                  <a:lnTo>
                    <a:pt x="537190" y="1366897"/>
                  </a:lnTo>
                  <a:cubicBezTo>
                    <a:pt x="483005" y="1273708"/>
                    <a:pt x="454619" y="1167768"/>
                    <a:pt x="454950" y="1059972"/>
                  </a:cubicBezTo>
                  <a:lnTo>
                    <a:pt x="219541" y="933597"/>
                  </a:lnTo>
                  <a:lnTo>
                    <a:pt x="268267" y="751748"/>
                  </a:lnTo>
                  <a:lnTo>
                    <a:pt x="535325" y="760009"/>
                  </a:lnTo>
                  <a:cubicBezTo>
                    <a:pt x="588936" y="666489"/>
                    <a:pt x="666489" y="588936"/>
                    <a:pt x="760009" y="535324"/>
                  </a:cubicBezTo>
                  <a:lnTo>
                    <a:pt x="751749" y="268267"/>
                  </a:lnTo>
                  <a:lnTo>
                    <a:pt x="933597" y="219541"/>
                  </a:lnTo>
                  <a:lnTo>
                    <a:pt x="1059972" y="454950"/>
                  </a:lnTo>
                  <a:cubicBezTo>
                    <a:pt x="1167768" y="454618"/>
                    <a:pt x="1273708" y="483005"/>
                    <a:pt x="1366897" y="537190"/>
                  </a:cubicBezTo>
                  <a:close/>
                </a:path>
              </a:pathLst>
            </a:custGeom>
            <a:solidFill>
              <a:srgbClr val="A0DC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46337" tIns="746337" rIns="746338" bIns="746338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3300" kern="1200"/>
            </a:p>
          </p:txBody>
        </p:sp>
        <p:sp>
          <p:nvSpPr>
            <p:cNvPr id="9" name="环形箭头 8"/>
            <p:cNvSpPr/>
            <p:nvPr/>
          </p:nvSpPr>
          <p:spPr>
            <a:xfrm>
              <a:off x="5609577" y="2700530"/>
              <a:ext cx="3814741" cy="3814741"/>
            </a:xfrm>
            <a:prstGeom prst="circularArrow">
              <a:avLst>
                <a:gd name="adj1" fmla="val 4688"/>
                <a:gd name="adj2" fmla="val 299029"/>
                <a:gd name="adj3" fmla="val 2539295"/>
                <a:gd name="adj4" fmla="val 15812321"/>
                <a:gd name="adj5" fmla="val 5469"/>
              </a:avLst>
            </a:prstGeom>
            <a:solidFill>
              <a:srgbClr val="FF6201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形状 9"/>
            <p:cNvSpPr/>
            <p:nvPr/>
          </p:nvSpPr>
          <p:spPr>
            <a:xfrm>
              <a:off x="3707238" y="1968806"/>
              <a:ext cx="2771648" cy="2771648"/>
            </a:xfrm>
            <a:prstGeom prst="leftCircularArrow">
              <a:avLst>
                <a:gd name="adj1" fmla="val 6452"/>
                <a:gd name="adj2" fmla="val 429999"/>
                <a:gd name="adj3" fmla="val 10489124"/>
                <a:gd name="adj4" fmla="val 14837806"/>
                <a:gd name="adj5" fmla="val 7527"/>
              </a:avLst>
            </a:prstGeom>
            <a:solidFill>
              <a:srgbClr val="A0DC00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环形箭头 10"/>
            <p:cNvSpPr/>
            <p:nvPr/>
          </p:nvSpPr>
          <p:spPr>
            <a:xfrm>
              <a:off x="4813867" y="487890"/>
              <a:ext cx="2988394" cy="2988394"/>
            </a:xfrm>
            <a:prstGeom prst="circularArrow">
              <a:avLst>
                <a:gd name="adj1" fmla="val 5984"/>
                <a:gd name="adj2" fmla="val 394124"/>
                <a:gd name="adj3" fmla="val 13313824"/>
                <a:gd name="adj4" fmla="val 10508221"/>
                <a:gd name="adj5" fmla="val 698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文本框 13"/>
          <p:cNvSpPr txBox="1">
            <a:spLocks/>
          </p:cNvSpPr>
          <p:nvPr/>
        </p:nvSpPr>
        <p:spPr>
          <a:xfrm>
            <a:off x="5419725" y="1188665"/>
            <a:ext cx="3876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800" dirty="0" smtClean="0">
                <a:solidFill>
                  <a:srgbClr val="FF6201"/>
                </a:solidFill>
              </a:rPr>
              <a:t>点击添加标题</a:t>
            </a:r>
            <a:endParaRPr lang="zh-CN" altLang="en-US" sz="4800" dirty="0">
              <a:solidFill>
                <a:srgbClr val="FF6201"/>
              </a:solidFill>
            </a:endParaRPr>
          </a:p>
        </p:txBody>
      </p:sp>
      <p:sp>
        <p:nvSpPr>
          <p:cNvPr id="15" name="文本框 14"/>
          <p:cNvSpPr txBox="1">
            <a:spLocks/>
          </p:cNvSpPr>
          <p:nvPr/>
        </p:nvSpPr>
        <p:spPr>
          <a:xfrm>
            <a:off x="5419725" y="2116418"/>
            <a:ext cx="625792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演界网，中国首家演示设计交易平台。基于演示设计的一站式在线演示、素材销售、服务交易系统。诞生于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年，由中国专业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设计领跑者上海锐普广告有限公司整合锐普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设计、锐普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论坛、锐普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商城、锐普</a:t>
            </a:r>
            <a:r>
              <a:rPr lang="en-US" altLang="zh-CN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20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市场等资源组建成立</a:t>
            </a:r>
            <a:endParaRPr lang="zh-CN" altLang="en-US" sz="20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文本框 15"/>
          <p:cNvSpPr txBox="1">
            <a:spLocks/>
          </p:cNvSpPr>
          <p:nvPr/>
        </p:nvSpPr>
        <p:spPr>
          <a:xfrm>
            <a:off x="5419725" y="4710610"/>
            <a:ext cx="6257925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pPr>
              <a:lnSpc>
                <a:spcPct val="130000"/>
              </a:lnSpc>
            </a:pP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演界网，中国首家演示设计交易平台。基于演示设计的一站式在线演示、素材销售、服务交易系统。诞生于</a:t>
            </a:r>
            <a:r>
              <a:rPr lang="en-US" altLang="zh-CN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年，由中国专业</a:t>
            </a:r>
            <a:r>
              <a:rPr lang="en-US" altLang="zh-CN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设计领跑者上海锐普广告有限公司整合锐普</a:t>
            </a:r>
            <a:r>
              <a:rPr lang="en-US" altLang="zh-CN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设计、锐普</a:t>
            </a:r>
            <a:r>
              <a:rPr lang="en-US" altLang="zh-CN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论坛、锐普</a:t>
            </a:r>
            <a:r>
              <a:rPr lang="en-US" altLang="zh-CN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商城、锐普</a:t>
            </a:r>
            <a:r>
              <a:rPr lang="en-US" altLang="zh-CN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200" dirty="0" smtClean="0">
                <a:solidFill>
                  <a:srgbClr val="FF6201"/>
                </a:solidFill>
                <a:latin typeface="微软雅黑" pitchFamily="34" charset="-122"/>
                <a:ea typeface="微软雅黑" pitchFamily="34" charset="-122"/>
              </a:rPr>
              <a:t>市场等资源组建成立</a:t>
            </a:r>
            <a:endParaRPr lang="zh-CN" altLang="en-US" sz="1200" dirty="0">
              <a:solidFill>
                <a:srgbClr val="FF620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2" name="图片 1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6"/>
          <p:cNvSpPr txBox="1">
            <a:spLocks/>
          </p:cNvSpPr>
          <p:nvPr/>
        </p:nvSpPr>
        <p:spPr>
          <a:xfrm>
            <a:off x="919486" y="3705371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" name="矩形 6"/>
          <p:cNvSpPr>
            <a:spLocks/>
          </p:cNvSpPr>
          <p:nvPr/>
        </p:nvSpPr>
        <p:spPr>
          <a:xfrm>
            <a:off x="71788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8" name="燕尾形 7"/>
          <p:cNvSpPr>
            <a:spLocks/>
          </p:cNvSpPr>
          <p:nvPr/>
        </p:nvSpPr>
        <p:spPr>
          <a:xfrm>
            <a:off x="311461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TextBox 31"/>
          <p:cNvSpPr txBox="1">
            <a:spLocks/>
          </p:cNvSpPr>
          <p:nvPr/>
        </p:nvSpPr>
        <p:spPr>
          <a:xfrm>
            <a:off x="3747144" y="370537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矩形 11"/>
          <p:cNvSpPr>
            <a:spLocks/>
          </p:cNvSpPr>
          <p:nvPr/>
        </p:nvSpPr>
        <p:spPr>
          <a:xfrm>
            <a:off x="355097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3" name="TextBox 32"/>
          <p:cNvSpPr txBox="1">
            <a:spLocks/>
          </p:cNvSpPr>
          <p:nvPr/>
        </p:nvSpPr>
        <p:spPr>
          <a:xfrm>
            <a:off x="6580234" y="370537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>
            <a:spLocks/>
          </p:cNvSpPr>
          <p:nvPr/>
        </p:nvSpPr>
        <p:spPr>
          <a:xfrm>
            <a:off x="638406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7" name="TextBox 33"/>
          <p:cNvSpPr txBox="1">
            <a:spLocks/>
          </p:cNvSpPr>
          <p:nvPr/>
        </p:nvSpPr>
        <p:spPr>
          <a:xfrm>
            <a:off x="9372984" y="370537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04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矩形 19"/>
          <p:cNvSpPr>
            <a:spLocks/>
          </p:cNvSpPr>
          <p:nvPr/>
        </p:nvSpPr>
        <p:spPr>
          <a:xfrm>
            <a:off x="9176810" y="454623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1" name="燕尾形 20"/>
          <p:cNvSpPr>
            <a:spLocks/>
          </p:cNvSpPr>
          <p:nvPr/>
        </p:nvSpPr>
        <p:spPr>
          <a:xfrm>
            <a:off x="587150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燕尾形 21"/>
          <p:cNvSpPr>
            <a:spLocks/>
          </p:cNvSpPr>
          <p:nvPr/>
        </p:nvSpPr>
        <p:spPr>
          <a:xfrm>
            <a:off x="8665379" y="2748811"/>
            <a:ext cx="288000" cy="288000"/>
          </a:xfrm>
          <a:prstGeom prst="chevron">
            <a:avLst/>
          </a:prstGeom>
          <a:solidFill>
            <a:srgbClr val="FF6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>
            <a:spLocks/>
          </p:cNvSpPr>
          <p:nvPr/>
        </p:nvSpPr>
        <p:spPr>
          <a:xfrm>
            <a:off x="736347" y="1751263"/>
            <a:ext cx="2290078" cy="2290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>
            <a:spLocks/>
          </p:cNvSpPr>
          <p:nvPr/>
        </p:nvSpPr>
        <p:spPr>
          <a:xfrm>
            <a:off x="3505304" y="1751263"/>
            <a:ext cx="2290078" cy="2290078"/>
          </a:xfrm>
          <a:prstGeom prst="ellipse">
            <a:avLst/>
          </a:prstGeom>
          <a:solidFill>
            <a:srgbClr val="A0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椭圆 24"/>
          <p:cNvSpPr>
            <a:spLocks/>
          </p:cNvSpPr>
          <p:nvPr/>
        </p:nvSpPr>
        <p:spPr>
          <a:xfrm>
            <a:off x="6274261" y="1751263"/>
            <a:ext cx="2290078" cy="229007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椭圆 25"/>
          <p:cNvSpPr>
            <a:spLocks/>
          </p:cNvSpPr>
          <p:nvPr/>
        </p:nvSpPr>
        <p:spPr>
          <a:xfrm>
            <a:off x="9043219" y="1751263"/>
            <a:ext cx="2290078" cy="2290078"/>
          </a:xfrm>
          <a:prstGeom prst="ellipse">
            <a:avLst/>
          </a:prstGeom>
          <a:solidFill>
            <a:srgbClr val="A0D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>
            <a:spLocks/>
          </p:cNvSpPr>
          <p:nvPr/>
        </p:nvSpPr>
        <p:spPr>
          <a:xfrm>
            <a:off x="970855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1"/>
                </a:solidFill>
              </a:rPr>
              <a:t>点击添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加标题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28" name="文本框 27"/>
          <p:cNvSpPr txBox="1">
            <a:spLocks/>
          </p:cNvSpPr>
          <p:nvPr/>
        </p:nvSpPr>
        <p:spPr>
          <a:xfrm>
            <a:off x="3721975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1"/>
                </a:solidFill>
              </a:rPr>
              <a:t>点击添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加标题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29" name="文本框 28"/>
          <p:cNvSpPr txBox="1">
            <a:spLocks/>
          </p:cNvSpPr>
          <p:nvPr/>
        </p:nvSpPr>
        <p:spPr>
          <a:xfrm>
            <a:off x="6490932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1"/>
                </a:solidFill>
              </a:rPr>
              <a:t>点击添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加标题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0" name="文本框 29"/>
          <p:cNvSpPr txBox="1">
            <a:spLocks/>
          </p:cNvSpPr>
          <p:nvPr/>
        </p:nvSpPr>
        <p:spPr>
          <a:xfrm>
            <a:off x="9257763" y="2282148"/>
            <a:ext cx="1856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4000" dirty="0" smtClean="0">
                <a:solidFill>
                  <a:schemeClr val="bg1"/>
                </a:solidFill>
              </a:rPr>
              <a:t>点击添</a:t>
            </a:r>
            <a:endParaRPr lang="en-US" altLang="zh-CN" sz="4000" dirty="0" smtClean="0">
              <a:solidFill>
                <a:schemeClr val="bg1"/>
              </a:solidFill>
            </a:endParaRPr>
          </a:p>
          <a:p>
            <a:r>
              <a:rPr lang="zh-CN" altLang="en-US" sz="4000" dirty="0" smtClean="0">
                <a:solidFill>
                  <a:schemeClr val="bg1"/>
                </a:solidFill>
              </a:rPr>
              <a:t>加标题</a:t>
            </a:r>
            <a:endParaRPr lang="zh-CN" altLang="en-US" sz="4000" dirty="0">
              <a:solidFill>
                <a:schemeClr val="bg1"/>
              </a:solidFill>
            </a:endParaRPr>
          </a:p>
        </p:txBody>
      </p:sp>
      <p:sp>
        <p:nvSpPr>
          <p:cNvPr id="31" name="矩形 30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32" name="图片 3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118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 animBg="1"/>
      <p:bldP spid="9" grpId="0"/>
      <p:bldP spid="12" grpId="0"/>
      <p:bldP spid="13" grpId="0"/>
      <p:bldP spid="16" grpId="0"/>
      <p:bldP spid="17" grpId="0"/>
      <p:bldP spid="20" grpId="0"/>
      <p:bldP spid="21" grpId="0" animBg="1"/>
      <p:bldP spid="22" grpId="0" animBg="1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表 4"/>
          <p:cNvGraphicFramePr>
            <a:graphicFrameLocks/>
          </p:cNvGraphicFramePr>
          <p:nvPr>
            <p:extLst/>
          </p:nvPr>
        </p:nvGraphicFramePr>
        <p:xfrm>
          <a:off x="1818402" y="1415691"/>
          <a:ext cx="7693637" cy="380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矩形 6"/>
          <p:cNvSpPr>
            <a:spLocks/>
          </p:cNvSpPr>
          <p:nvPr/>
        </p:nvSpPr>
        <p:spPr>
          <a:xfrm>
            <a:off x="1687185" y="5537633"/>
            <a:ext cx="877226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平台。诞生于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年，由中国专业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设计领跑者上海锐普广告有限公司整合锐普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设计、锐普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论坛、锐普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商城、锐普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市场等资源组建成立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539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图表 5"/>
          <p:cNvGraphicFramePr>
            <a:graphicFrameLocks/>
          </p:cNvGraphicFramePr>
          <p:nvPr>
            <p:extLst/>
          </p:nvPr>
        </p:nvGraphicFramePr>
        <p:xfrm>
          <a:off x="2326141" y="1529709"/>
          <a:ext cx="7539718" cy="399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矩形 10"/>
          <p:cNvSpPr>
            <a:spLocks/>
          </p:cNvSpPr>
          <p:nvPr/>
        </p:nvSpPr>
        <p:spPr>
          <a:xfrm>
            <a:off x="1687185" y="5523565"/>
            <a:ext cx="8772268" cy="701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60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平台。诞生于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2013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年，由中国专业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设计领跑者上海锐普广告有限公司整合锐普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设计、锐普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论坛、锐普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商城、锐普</a:t>
            </a:r>
            <a:r>
              <a:rPr lang="en-US" altLang="zh-CN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PPT</a:t>
            </a:r>
            <a:r>
              <a:rPr lang="zh-CN" altLang="en-US" sz="1600" dirty="0" smtClean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市场等资源组建成立</a:t>
            </a:r>
            <a:endParaRPr lang="zh-CN" altLang="en-US" sz="1600" dirty="0">
              <a:solidFill>
                <a:schemeClr val="bg1">
                  <a:lumMod val="8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" name="图片 4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3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6" grpId="0">
        <p:bldAsOne/>
      </p:bldGraphic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 5"/>
          <p:cNvSpPr>
            <a:spLocks/>
          </p:cNvSpPr>
          <p:nvPr/>
        </p:nvSpPr>
        <p:spPr>
          <a:xfrm>
            <a:off x="3883524" y="1674055"/>
            <a:ext cx="2239342" cy="111967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71" tIns="262071" rIns="262071" bIns="262071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7" name="任意多边形 6"/>
          <p:cNvSpPr>
            <a:spLocks/>
          </p:cNvSpPr>
          <p:nvPr/>
        </p:nvSpPr>
        <p:spPr>
          <a:xfrm rot="3600000">
            <a:off x="5344268" y="3639126"/>
            <a:ext cx="1166737" cy="391884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6" rIns="147309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8" name="任意多边形 7"/>
          <p:cNvSpPr>
            <a:spLocks/>
          </p:cNvSpPr>
          <p:nvPr/>
        </p:nvSpPr>
        <p:spPr>
          <a:xfrm>
            <a:off x="5732406" y="4876412"/>
            <a:ext cx="2239342" cy="111967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71" tIns="262071" rIns="262071" bIns="262071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9" name="任意多边形 8"/>
          <p:cNvSpPr>
            <a:spLocks/>
          </p:cNvSpPr>
          <p:nvPr/>
        </p:nvSpPr>
        <p:spPr>
          <a:xfrm>
            <a:off x="4419827" y="5240305"/>
            <a:ext cx="1166737" cy="391885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1461927" y="245516"/>
                </a:moveTo>
                <a:lnTo>
                  <a:pt x="1216410" y="491032"/>
                </a:lnTo>
                <a:lnTo>
                  <a:pt x="1216410" y="392825"/>
                </a:lnTo>
                <a:lnTo>
                  <a:pt x="245516" y="392825"/>
                </a:lnTo>
                <a:lnTo>
                  <a:pt x="245516" y="491032"/>
                </a:lnTo>
                <a:lnTo>
                  <a:pt x="0" y="245516"/>
                </a:lnTo>
                <a:lnTo>
                  <a:pt x="245516" y="1"/>
                </a:lnTo>
                <a:lnTo>
                  <a:pt x="245516" y="98208"/>
                </a:lnTo>
                <a:lnTo>
                  <a:pt x="1216410" y="98208"/>
                </a:lnTo>
                <a:lnTo>
                  <a:pt x="1216410" y="1"/>
                </a:lnTo>
                <a:lnTo>
                  <a:pt x="1461927" y="245516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10" tIns="98208" rIns="147310" bIns="98207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0" name="任意多边形 9"/>
          <p:cNvSpPr>
            <a:spLocks/>
          </p:cNvSpPr>
          <p:nvPr/>
        </p:nvSpPr>
        <p:spPr>
          <a:xfrm>
            <a:off x="2034643" y="4876412"/>
            <a:ext cx="2239342" cy="1119671"/>
          </a:xfrm>
          <a:custGeom>
            <a:avLst/>
            <a:gdLst>
              <a:gd name="connsiteX0" fmla="*/ 0 w 2805906"/>
              <a:gd name="connsiteY0" fmla="*/ 140295 h 1402953"/>
              <a:gd name="connsiteX1" fmla="*/ 140295 w 2805906"/>
              <a:gd name="connsiteY1" fmla="*/ 0 h 1402953"/>
              <a:gd name="connsiteX2" fmla="*/ 2665611 w 2805906"/>
              <a:gd name="connsiteY2" fmla="*/ 0 h 1402953"/>
              <a:gd name="connsiteX3" fmla="*/ 2805906 w 2805906"/>
              <a:gd name="connsiteY3" fmla="*/ 140295 h 1402953"/>
              <a:gd name="connsiteX4" fmla="*/ 2805906 w 2805906"/>
              <a:gd name="connsiteY4" fmla="*/ 1262658 h 1402953"/>
              <a:gd name="connsiteX5" fmla="*/ 2665611 w 2805906"/>
              <a:gd name="connsiteY5" fmla="*/ 1402953 h 1402953"/>
              <a:gd name="connsiteX6" fmla="*/ 140295 w 2805906"/>
              <a:gd name="connsiteY6" fmla="*/ 1402953 h 1402953"/>
              <a:gd name="connsiteX7" fmla="*/ 0 w 2805906"/>
              <a:gd name="connsiteY7" fmla="*/ 1262658 h 1402953"/>
              <a:gd name="connsiteX8" fmla="*/ 0 w 2805906"/>
              <a:gd name="connsiteY8" fmla="*/ 140295 h 1402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05906" h="1402953">
                <a:moveTo>
                  <a:pt x="0" y="140295"/>
                </a:moveTo>
                <a:cubicBezTo>
                  <a:pt x="0" y="62812"/>
                  <a:pt x="62812" y="0"/>
                  <a:pt x="140295" y="0"/>
                </a:cubicBezTo>
                <a:lnTo>
                  <a:pt x="2665611" y="0"/>
                </a:lnTo>
                <a:cubicBezTo>
                  <a:pt x="2743094" y="0"/>
                  <a:pt x="2805906" y="62812"/>
                  <a:pt x="2805906" y="140295"/>
                </a:cubicBezTo>
                <a:lnTo>
                  <a:pt x="2805906" y="1262658"/>
                </a:lnTo>
                <a:cubicBezTo>
                  <a:pt x="2805906" y="1340141"/>
                  <a:pt x="2743094" y="1402953"/>
                  <a:pt x="2665611" y="1402953"/>
                </a:cubicBezTo>
                <a:lnTo>
                  <a:pt x="140295" y="1402953"/>
                </a:lnTo>
                <a:cubicBezTo>
                  <a:pt x="62812" y="1402953"/>
                  <a:pt x="0" y="1340141"/>
                  <a:pt x="0" y="1262658"/>
                </a:cubicBezTo>
                <a:lnTo>
                  <a:pt x="0" y="14029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62071" tIns="262071" rIns="262071" bIns="262071" numCol="1" spcCol="1270" anchor="ctr" anchorCtr="0">
            <a:noAutofit/>
          </a:bodyPr>
          <a:lstStyle/>
          <a:p>
            <a:pPr lvl="0" algn="ctr" defTabSz="2578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800" kern="1200"/>
          </a:p>
        </p:txBody>
      </p:sp>
      <p:sp>
        <p:nvSpPr>
          <p:cNvPr id="11" name="任意多边形 10"/>
          <p:cNvSpPr>
            <a:spLocks/>
          </p:cNvSpPr>
          <p:nvPr/>
        </p:nvSpPr>
        <p:spPr>
          <a:xfrm rot="18000000">
            <a:off x="3495386" y="3639126"/>
            <a:ext cx="1166737" cy="391884"/>
          </a:xfrm>
          <a:custGeom>
            <a:avLst/>
            <a:gdLst>
              <a:gd name="connsiteX0" fmla="*/ 0 w 1461927"/>
              <a:gd name="connsiteY0" fmla="*/ 245517 h 491033"/>
              <a:gd name="connsiteX1" fmla="*/ 245517 w 1461927"/>
              <a:gd name="connsiteY1" fmla="*/ 0 h 491033"/>
              <a:gd name="connsiteX2" fmla="*/ 245517 w 1461927"/>
              <a:gd name="connsiteY2" fmla="*/ 98207 h 491033"/>
              <a:gd name="connsiteX3" fmla="*/ 1216411 w 1461927"/>
              <a:gd name="connsiteY3" fmla="*/ 98207 h 491033"/>
              <a:gd name="connsiteX4" fmla="*/ 1216411 w 1461927"/>
              <a:gd name="connsiteY4" fmla="*/ 0 h 491033"/>
              <a:gd name="connsiteX5" fmla="*/ 1461927 w 1461927"/>
              <a:gd name="connsiteY5" fmla="*/ 245517 h 491033"/>
              <a:gd name="connsiteX6" fmla="*/ 1216411 w 1461927"/>
              <a:gd name="connsiteY6" fmla="*/ 491033 h 491033"/>
              <a:gd name="connsiteX7" fmla="*/ 1216411 w 1461927"/>
              <a:gd name="connsiteY7" fmla="*/ 392826 h 491033"/>
              <a:gd name="connsiteX8" fmla="*/ 245517 w 1461927"/>
              <a:gd name="connsiteY8" fmla="*/ 392826 h 491033"/>
              <a:gd name="connsiteX9" fmla="*/ 245517 w 1461927"/>
              <a:gd name="connsiteY9" fmla="*/ 491033 h 491033"/>
              <a:gd name="connsiteX10" fmla="*/ 0 w 1461927"/>
              <a:gd name="connsiteY10" fmla="*/ 245517 h 49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61927" h="491033">
                <a:moveTo>
                  <a:pt x="0" y="245517"/>
                </a:moveTo>
                <a:lnTo>
                  <a:pt x="245517" y="0"/>
                </a:lnTo>
                <a:lnTo>
                  <a:pt x="245517" y="98207"/>
                </a:lnTo>
                <a:lnTo>
                  <a:pt x="1216411" y="98207"/>
                </a:lnTo>
                <a:lnTo>
                  <a:pt x="1216411" y="0"/>
                </a:lnTo>
                <a:lnTo>
                  <a:pt x="1461927" y="245517"/>
                </a:lnTo>
                <a:lnTo>
                  <a:pt x="1216411" y="491033"/>
                </a:lnTo>
                <a:lnTo>
                  <a:pt x="1216411" y="392826"/>
                </a:lnTo>
                <a:lnTo>
                  <a:pt x="245517" y="392826"/>
                </a:lnTo>
                <a:lnTo>
                  <a:pt x="245517" y="491033"/>
                </a:lnTo>
                <a:lnTo>
                  <a:pt x="0" y="24551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7309" tIns="98207" rIns="147310" bIns="98206" numCol="1" spcCol="1270" anchor="ctr" anchorCtr="0">
            <a:noAutofit/>
          </a:bodyPr>
          <a:lstStyle/>
          <a:p>
            <a:pPr lvl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2100" kern="1200"/>
          </a:p>
        </p:txBody>
      </p:sp>
      <p:sp>
        <p:nvSpPr>
          <p:cNvPr id="12" name="矩形 11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>
            <a:spLocks/>
          </p:cNvSpPr>
          <p:nvPr/>
        </p:nvSpPr>
        <p:spPr>
          <a:xfrm>
            <a:off x="4078754" y="1695281"/>
            <a:ext cx="200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点击此处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添加标题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4" name="文本框 13"/>
          <p:cNvSpPr txBox="1">
            <a:spLocks/>
          </p:cNvSpPr>
          <p:nvPr/>
        </p:nvSpPr>
        <p:spPr>
          <a:xfrm>
            <a:off x="2177601" y="4889012"/>
            <a:ext cx="200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点击此处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添加标题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5" name="文本框 14"/>
          <p:cNvSpPr txBox="1">
            <a:spLocks/>
          </p:cNvSpPr>
          <p:nvPr/>
        </p:nvSpPr>
        <p:spPr>
          <a:xfrm>
            <a:off x="5945702" y="4889012"/>
            <a:ext cx="20096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3200" dirty="0" smtClean="0">
                <a:solidFill>
                  <a:schemeClr val="bg1"/>
                </a:solidFill>
              </a:rPr>
              <a:t>点击此处</a:t>
            </a:r>
            <a:endParaRPr lang="en-US" altLang="zh-CN" sz="3200" dirty="0" smtClean="0">
              <a:solidFill>
                <a:schemeClr val="bg1"/>
              </a:solidFill>
            </a:endParaRPr>
          </a:p>
          <a:p>
            <a:r>
              <a:rPr lang="zh-CN" altLang="en-US" sz="3200" dirty="0" smtClean="0">
                <a:solidFill>
                  <a:schemeClr val="bg1"/>
                </a:solidFill>
              </a:rPr>
              <a:t>添加标题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16" name="TextBox 26"/>
          <p:cNvSpPr txBox="1">
            <a:spLocks/>
          </p:cNvSpPr>
          <p:nvPr/>
        </p:nvSpPr>
        <p:spPr>
          <a:xfrm>
            <a:off x="7401371" y="1309729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矩形 16"/>
          <p:cNvSpPr>
            <a:spLocks/>
          </p:cNvSpPr>
          <p:nvPr/>
        </p:nvSpPr>
        <p:spPr>
          <a:xfrm>
            <a:off x="6669496" y="2150591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TextBox 31"/>
          <p:cNvSpPr txBox="1">
            <a:spLocks/>
          </p:cNvSpPr>
          <p:nvPr/>
        </p:nvSpPr>
        <p:spPr>
          <a:xfrm>
            <a:off x="971582" y="2300861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矩形 18"/>
          <p:cNvSpPr>
            <a:spLocks/>
          </p:cNvSpPr>
          <p:nvPr/>
        </p:nvSpPr>
        <p:spPr>
          <a:xfrm>
            <a:off x="775408" y="3141723"/>
            <a:ext cx="2668697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TextBox 32"/>
          <p:cNvSpPr txBox="1">
            <a:spLocks/>
          </p:cNvSpPr>
          <p:nvPr/>
        </p:nvSpPr>
        <p:spPr>
          <a:xfrm>
            <a:off x="8663345" y="3945388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矩形 20"/>
          <p:cNvSpPr>
            <a:spLocks/>
          </p:cNvSpPr>
          <p:nvPr/>
        </p:nvSpPr>
        <p:spPr>
          <a:xfrm>
            <a:off x="8117590" y="4786250"/>
            <a:ext cx="340596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pic>
        <p:nvPicPr>
          <p:cNvPr id="22" name="图片 21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环形箭头 5"/>
          <p:cNvSpPr>
            <a:spLocks/>
          </p:cNvSpPr>
          <p:nvPr/>
        </p:nvSpPr>
        <p:spPr>
          <a:xfrm>
            <a:off x="4802828" y="1308296"/>
            <a:ext cx="2284199" cy="2284546"/>
          </a:xfrm>
          <a:prstGeom prst="circularArrow">
            <a:avLst>
              <a:gd name="adj1" fmla="val 10980"/>
              <a:gd name="adj2" fmla="val 1142322"/>
              <a:gd name="adj3" fmla="val 4500000"/>
              <a:gd name="adj4" fmla="val 10800000"/>
              <a:gd name="adj5" fmla="val 12500"/>
            </a:avLst>
          </a:prstGeom>
          <a:solidFill>
            <a:srgbClr val="FF620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任意多边形 6"/>
          <p:cNvSpPr>
            <a:spLocks/>
          </p:cNvSpPr>
          <p:nvPr/>
        </p:nvSpPr>
        <p:spPr>
          <a:xfrm>
            <a:off x="5307711" y="2133086"/>
            <a:ext cx="1269285" cy="63449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/>
          </a:p>
        </p:txBody>
      </p:sp>
      <p:sp>
        <p:nvSpPr>
          <p:cNvPr id="8" name="形状 7"/>
          <p:cNvSpPr>
            <a:spLocks/>
          </p:cNvSpPr>
          <p:nvPr/>
        </p:nvSpPr>
        <p:spPr>
          <a:xfrm>
            <a:off x="4168400" y="2620937"/>
            <a:ext cx="2284199" cy="2284546"/>
          </a:xfrm>
          <a:prstGeom prst="leftCircularArrow">
            <a:avLst>
              <a:gd name="adj1" fmla="val 10980"/>
              <a:gd name="adj2" fmla="val 1142322"/>
              <a:gd name="adj3" fmla="val 6300000"/>
              <a:gd name="adj4" fmla="val 18900000"/>
              <a:gd name="adj5" fmla="val 125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9" name="任意多边形 8"/>
          <p:cNvSpPr>
            <a:spLocks/>
          </p:cNvSpPr>
          <p:nvPr/>
        </p:nvSpPr>
        <p:spPr>
          <a:xfrm>
            <a:off x="4675856" y="3453321"/>
            <a:ext cx="1269285" cy="63449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/>
          </a:p>
        </p:txBody>
      </p:sp>
      <p:sp>
        <p:nvSpPr>
          <p:cNvPr id="10" name="空心弧 9"/>
          <p:cNvSpPr>
            <a:spLocks/>
          </p:cNvSpPr>
          <p:nvPr/>
        </p:nvSpPr>
        <p:spPr>
          <a:xfrm>
            <a:off x="4965403" y="4090659"/>
            <a:ext cx="1962481" cy="1963267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A0DC0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任意多边形 10"/>
          <p:cNvSpPr>
            <a:spLocks/>
          </p:cNvSpPr>
          <p:nvPr/>
        </p:nvSpPr>
        <p:spPr>
          <a:xfrm>
            <a:off x="5310714" y="4775454"/>
            <a:ext cx="1269285" cy="634490"/>
          </a:xfrm>
          <a:custGeom>
            <a:avLst/>
            <a:gdLst>
              <a:gd name="connsiteX0" fmla="*/ 0 w 1449298"/>
              <a:gd name="connsiteY0" fmla="*/ 0 h 724475"/>
              <a:gd name="connsiteX1" fmla="*/ 1449298 w 1449298"/>
              <a:gd name="connsiteY1" fmla="*/ 0 h 724475"/>
              <a:gd name="connsiteX2" fmla="*/ 1449298 w 1449298"/>
              <a:gd name="connsiteY2" fmla="*/ 724475 h 724475"/>
              <a:gd name="connsiteX3" fmla="*/ 0 w 1449298"/>
              <a:gd name="connsiteY3" fmla="*/ 724475 h 724475"/>
              <a:gd name="connsiteX4" fmla="*/ 0 w 1449298"/>
              <a:gd name="connsiteY4" fmla="*/ 0 h 72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298" h="724475">
                <a:moveTo>
                  <a:pt x="0" y="0"/>
                </a:moveTo>
                <a:lnTo>
                  <a:pt x="1449298" y="0"/>
                </a:lnTo>
                <a:lnTo>
                  <a:pt x="1449298" y="724475"/>
                </a:lnTo>
                <a:lnTo>
                  <a:pt x="0" y="7244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940" tIns="27940" rIns="27940" bIns="27940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4400" kern="1200"/>
          </a:p>
        </p:txBody>
      </p:sp>
      <p:sp>
        <p:nvSpPr>
          <p:cNvPr id="12" name="矩形 11"/>
          <p:cNvSpPr>
            <a:spLocks/>
          </p:cNvSpPr>
          <p:nvPr/>
        </p:nvSpPr>
        <p:spPr>
          <a:xfrm>
            <a:off x="445132" y="428828"/>
            <a:ext cx="5359922" cy="525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</a:t>
            </a:r>
            <a:r>
              <a:rPr lang="zh-CN" altLang="en-US" sz="2400" dirty="0" smtClean="0">
                <a:solidFill>
                  <a:srgbClr val="44A4BC"/>
                </a:solidFill>
                <a:latin typeface="微软雅黑" pitchFamily="34" charset="-122"/>
                <a:ea typeface="微软雅黑" pitchFamily="34" charset="-122"/>
              </a:rPr>
              <a:t>平台</a:t>
            </a:r>
            <a:endParaRPr lang="zh-CN" altLang="en-US" sz="2400" dirty="0">
              <a:solidFill>
                <a:srgbClr val="44A4BC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文本框 12"/>
          <p:cNvSpPr txBox="1">
            <a:spLocks/>
          </p:cNvSpPr>
          <p:nvPr/>
        </p:nvSpPr>
        <p:spPr>
          <a:xfrm>
            <a:off x="5442329" y="1978342"/>
            <a:ext cx="132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6201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01</a:t>
            </a:r>
            <a:endParaRPr lang="zh-CN" altLang="en-US" sz="4800" dirty="0">
              <a:solidFill>
                <a:srgbClr val="FF6201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4" name="文本框 13"/>
          <p:cNvSpPr txBox="1">
            <a:spLocks/>
          </p:cNvSpPr>
          <p:nvPr/>
        </p:nvSpPr>
        <p:spPr>
          <a:xfrm>
            <a:off x="4690616" y="3297190"/>
            <a:ext cx="132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C000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02</a:t>
            </a:r>
            <a:endParaRPr lang="zh-CN" altLang="en-US" sz="4800" dirty="0">
              <a:solidFill>
                <a:srgbClr val="FFC000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5" name="文本框 14"/>
          <p:cNvSpPr txBox="1">
            <a:spLocks/>
          </p:cNvSpPr>
          <p:nvPr/>
        </p:nvSpPr>
        <p:spPr>
          <a:xfrm>
            <a:off x="5362758" y="4677200"/>
            <a:ext cx="1327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dirty="0" smtClean="0">
                <a:solidFill>
                  <a:srgbClr val="FFC000"/>
                </a:solidFill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03</a:t>
            </a:r>
            <a:endParaRPr lang="zh-CN" altLang="en-US" sz="4800" dirty="0">
              <a:solidFill>
                <a:srgbClr val="FFC000"/>
              </a:solidFill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sp>
        <p:nvSpPr>
          <p:cNvPr id="16" name="文本框 15"/>
          <p:cNvSpPr txBox="1">
            <a:spLocks/>
          </p:cNvSpPr>
          <p:nvPr/>
        </p:nvSpPr>
        <p:spPr>
          <a:xfrm>
            <a:off x="7092099" y="1657020"/>
            <a:ext cx="26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</a:rPr>
              <a:t>点击此处添加标题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7" name="矩形 16"/>
          <p:cNvSpPr>
            <a:spLocks/>
          </p:cNvSpPr>
          <p:nvPr/>
        </p:nvSpPr>
        <p:spPr>
          <a:xfrm>
            <a:off x="7092099" y="2081383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18" name="文本框 17"/>
          <p:cNvSpPr txBox="1">
            <a:spLocks/>
          </p:cNvSpPr>
          <p:nvPr/>
        </p:nvSpPr>
        <p:spPr>
          <a:xfrm>
            <a:off x="7092099" y="4252837"/>
            <a:ext cx="26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</a:rPr>
              <a:t>点击此处添加标题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9" name="矩形 18"/>
          <p:cNvSpPr>
            <a:spLocks/>
          </p:cNvSpPr>
          <p:nvPr/>
        </p:nvSpPr>
        <p:spPr>
          <a:xfrm>
            <a:off x="7092099" y="4677200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0" name="文本框 19"/>
          <p:cNvSpPr txBox="1">
            <a:spLocks/>
          </p:cNvSpPr>
          <p:nvPr/>
        </p:nvSpPr>
        <p:spPr>
          <a:xfrm>
            <a:off x="912283" y="2872827"/>
            <a:ext cx="2699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400">
                <a:latin typeface="张海山草泥马体" panose="02000000000000000000" pitchFamily="2" charset="-122"/>
                <a:ea typeface="张海山草泥马体" panose="02000000000000000000" pitchFamily="2" charset="-122"/>
              </a:defRPr>
            </a:lvl1pPr>
          </a:lstStyle>
          <a:p>
            <a:r>
              <a:rPr lang="zh-CN" altLang="en-US" sz="2400" dirty="0" smtClean="0">
                <a:solidFill>
                  <a:schemeClr val="bg1"/>
                </a:solidFill>
              </a:rPr>
              <a:t>点击此处添加标题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21" name="矩形 20"/>
          <p:cNvSpPr>
            <a:spLocks/>
          </p:cNvSpPr>
          <p:nvPr/>
        </p:nvSpPr>
        <p:spPr>
          <a:xfrm>
            <a:off x="912283" y="3297190"/>
            <a:ext cx="336507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-150" dirty="0">
                <a:solidFill>
                  <a:schemeClr val="bg1">
                    <a:lumMod val="85000"/>
                  </a:schemeClr>
                </a:solidFill>
                <a:latin typeface="微软雅黑" pitchFamily="34" charset="-122"/>
                <a:ea typeface="微软雅黑" pitchFamily="34" charset="-122"/>
              </a:rPr>
              <a:t>演界网，中国首家演示设计交易平台。基于演示设计的一站式在线演示、素材销售、服务交易系统</a:t>
            </a:r>
          </a:p>
        </p:txBody>
      </p:sp>
      <p:sp>
        <p:nvSpPr>
          <p:cNvPr id="22" name="TextBox 26"/>
          <p:cNvSpPr txBox="1">
            <a:spLocks/>
          </p:cNvSpPr>
          <p:nvPr/>
        </p:nvSpPr>
        <p:spPr>
          <a:xfrm>
            <a:off x="7501063" y="895642"/>
            <a:ext cx="190132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 smtClean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01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3" name="TextBox 31"/>
          <p:cNvSpPr txBox="1">
            <a:spLocks/>
          </p:cNvSpPr>
          <p:nvPr/>
        </p:nvSpPr>
        <p:spPr>
          <a:xfrm>
            <a:off x="1445553" y="2131387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02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32"/>
          <p:cNvSpPr txBox="1">
            <a:spLocks/>
          </p:cNvSpPr>
          <p:nvPr/>
        </p:nvSpPr>
        <p:spPr>
          <a:xfrm>
            <a:off x="7403116" y="3552645"/>
            <a:ext cx="1912187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500" dirty="0">
                <a:solidFill>
                  <a:srgbClr val="44A4BC">
                    <a:alpha val="18000"/>
                  </a:srgbClr>
                </a:solidFill>
                <a:latin typeface="微软雅黑" pitchFamily="34" charset="-122"/>
                <a:ea typeface="微软雅黑" pitchFamily="34" charset="-122"/>
              </a:rPr>
              <a:t>03</a:t>
            </a:r>
            <a:endParaRPr lang="zh-CN" altLang="en-US" sz="11500" dirty="0">
              <a:solidFill>
                <a:srgbClr val="44A4BC">
                  <a:alpha val="18000"/>
                </a:srgb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5" name="图片 24"/>
          <p:cNvPicPr>
            <a:picLocks noGrp="1" noSelect="1" noRot="1" noChangeAspect="1" noMove="1" noResize="1" noEditPoints="1" noAdjustHandles="1" noChangeArrowheads="1" noChangeShapeType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0" y="378121"/>
            <a:ext cx="2057400" cy="691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1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1071</Words>
  <Application>Microsoft Office PowerPoint</Application>
  <PresentationFormat>自定义</PresentationFormat>
  <Paragraphs>123</Paragraphs>
  <Slides>16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Arial</vt:lpstr>
      <vt:lpstr>宋体</vt:lpstr>
      <vt:lpstr>微软雅黑 Light</vt:lpstr>
      <vt:lpstr>张海山草泥马体</vt:lpstr>
      <vt:lpstr>Calibri</vt:lpstr>
      <vt:lpstr>Meiryo</vt:lpstr>
      <vt:lpstr>Calibri Light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2014-10-21T13:21:38Z</dcterms:created>
  <dcterms:modified xsi:type="dcterms:W3CDTF">2017-08-08T06:59:47Z</dcterms:modified>
</cp:coreProperties>
</file>