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5"/>
  </p:notesMasterIdLst>
  <p:handoutMasterIdLst>
    <p:handoutMasterId r:id="rId6"/>
  </p:handoutMasterIdLst>
  <p:sldIdLst>
    <p:sldId id="358" r:id="rId3"/>
    <p:sldId id="359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00"/>
    <a:srgbClr val="66FF33"/>
    <a:srgbClr val="99FF66"/>
    <a:srgbClr val="990099"/>
    <a:srgbClr val="FFCC66"/>
    <a:srgbClr val="FF9900"/>
    <a:srgbClr val="FFFFFF"/>
    <a:srgbClr val="FFCC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0" autoAdjust="0"/>
    <p:restoredTop sz="95672" autoAdjust="0"/>
  </p:normalViewPr>
  <p:slideViewPr>
    <p:cSldViewPr>
      <p:cViewPr varScale="1">
        <p:scale>
          <a:sx n="109" d="100"/>
          <a:sy n="109" d="100"/>
        </p:scale>
        <p:origin x="-18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2017/8/11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2017/8/11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DEE79-D6A9-404B-B2E7-14B1D354893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80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7938" y="6042025"/>
            <a:ext cx="9188451" cy="815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4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28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03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5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6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4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7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4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07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72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2017/8/11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16212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zh-CN" altLang="en-US" sz="1400" dirty="0" smtClean="0">
                <a:latin typeface="华文细黑" pitchFamily="2" charset="-122"/>
                <a:ea typeface="华文细黑" pitchFamily="2" charset="-122"/>
              </a:rPr>
              <a:t>第一</a:t>
            </a:r>
            <a:r>
              <a:rPr lang="en-US" altLang="zh-CN" sz="1400" dirty="0" smtClean="0">
                <a:latin typeface="华文细黑" pitchFamily="2" charset="-122"/>
                <a:ea typeface="华文细黑" pitchFamily="2" charset="-122"/>
              </a:rPr>
              <a:t>PPT</a:t>
            </a:r>
            <a:r>
              <a:rPr lang="zh-CN" altLang="en-US" sz="1400" dirty="0" smtClean="0"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400" dirty="0" smtClean="0">
              <a:latin typeface="华文细黑" pitchFamily="2" charset="-122"/>
              <a:ea typeface="华文细黑" pitchFamily="2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en-US" altLang="zh-CN" sz="1400" dirty="0">
                <a:latin typeface="华文细黑" pitchFamily="2" charset="-122"/>
                <a:ea typeface="华文细黑" pitchFamily="2" charset="-122"/>
              </a:rPr>
              <a:t>www.1ppt.com</a:t>
            </a:r>
            <a:endParaRPr lang="zh-CN" altLang="en-US" sz="1400" dirty="0">
              <a:latin typeface="华文细黑" pitchFamily="2" charset="-122"/>
              <a:ea typeface="华文细黑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04225" y="976552"/>
            <a:ext cx="8616247" cy="5115427"/>
            <a:chOff x="64972" y="814613"/>
            <a:chExt cx="8953553" cy="5315684"/>
          </a:xfrm>
        </p:grpSpPr>
        <p:sp>
          <p:nvSpPr>
            <p:cNvPr id="261" name="Freeform 2"/>
            <p:cNvSpPr>
              <a:spLocks/>
            </p:cNvSpPr>
            <p:nvPr/>
          </p:nvSpPr>
          <p:spPr bwMode="auto">
            <a:xfrm>
              <a:off x="219619" y="2996572"/>
              <a:ext cx="950762" cy="346075"/>
            </a:xfrm>
            <a:custGeom>
              <a:avLst/>
              <a:gdLst>
                <a:gd name="T0" fmla="*/ 120 w 120"/>
                <a:gd name="T1" fmla="*/ 0 h 48"/>
                <a:gd name="T2" fmla="*/ 0 w 120"/>
                <a:gd name="T3" fmla="*/ 24 h 48"/>
                <a:gd name="T4" fmla="*/ 120 w 120"/>
                <a:gd name="T5" fmla="*/ 48 h 48"/>
                <a:gd name="T6" fmla="*/ 120 w 120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48">
                  <a:moveTo>
                    <a:pt x="120" y="0"/>
                  </a:moveTo>
                  <a:lnTo>
                    <a:pt x="0" y="24"/>
                  </a:lnTo>
                  <a:lnTo>
                    <a:pt x="120" y="48"/>
                  </a:lnTo>
                  <a:lnTo>
                    <a:pt x="12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lumMod val="7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62" name="组合 261"/>
            <p:cNvGrpSpPr/>
            <p:nvPr/>
          </p:nvGrpSpPr>
          <p:grpSpPr>
            <a:xfrm>
              <a:off x="548939" y="2518734"/>
              <a:ext cx="770157" cy="791016"/>
              <a:chOff x="-2175792" y="3087686"/>
              <a:chExt cx="1524001" cy="1565275"/>
            </a:xfrm>
          </p:grpSpPr>
          <p:sp>
            <p:nvSpPr>
              <p:cNvPr id="263" name="Oval 12"/>
              <p:cNvSpPr>
                <a:spLocks noChangeArrowheads="1"/>
              </p:cNvSpPr>
              <p:nvPr/>
            </p:nvSpPr>
            <p:spPr bwMode="auto">
              <a:xfrm>
                <a:off x="-2175792" y="4076698"/>
                <a:ext cx="1524001" cy="576263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4" name="Oval 13"/>
              <p:cNvSpPr>
                <a:spLocks noChangeArrowheads="1"/>
              </p:cNvSpPr>
              <p:nvPr/>
            </p:nvSpPr>
            <p:spPr bwMode="auto">
              <a:xfrm>
                <a:off x="-2104355" y="3087686"/>
                <a:ext cx="1384300" cy="1370012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95000"/>
                    </a:srgbClr>
                  </a:gs>
                  <a:gs pos="100000">
                    <a:srgbClr val="FFFFFF">
                      <a:lumMod val="65000"/>
                    </a:srgbClr>
                  </a:gs>
                </a:gsLst>
                <a:lin ang="2700000" scaled="1"/>
                <a:tileRect/>
              </a:gradFill>
              <a:ln w="9525">
                <a:solidFill>
                  <a:srgbClr val="FFFFFF">
                    <a:lumMod val="75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/>
                    <a:ea typeface="微软雅黑"/>
                  </a:rPr>
                  <a:t>文字</a:t>
                </a:r>
                <a:endPara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/>
                  <a:ea typeface="微软雅黑"/>
                </a:endParaRP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/>
                    <a:ea typeface="微软雅黑"/>
                  </a:rPr>
                  <a:t>内容</a:t>
                </a:r>
                <a:endPara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265" name="Freeform 3"/>
            <p:cNvSpPr>
              <a:spLocks/>
            </p:cNvSpPr>
            <p:nvPr/>
          </p:nvSpPr>
          <p:spPr bwMode="auto">
            <a:xfrm>
              <a:off x="1170382" y="2721934"/>
              <a:ext cx="1203254" cy="361950"/>
            </a:xfrm>
            <a:custGeom>
              <a:avLst/>
              <a:gdLst>
                <a:gd name="T0" fmla="*/ 152 w 152"/>
                <a:gd name="T1" fmla="*/ 0 h 50"/>
                <a:gd name="T2" fmla="*/ 0 w 152"/>
                <a:gd name="T3" fmla="*/ 24 h 50"/>
                <a:gd name="T4" fmla="*/ 152 w 152"/>
                <a:gd name="T5" fmla="*/ 50 h 50"/>
                <a:gd name="T6" fmla="*/ 152 w 152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" h="50">
                  <a:moveTo>
                    <a:pt x="152" y="0"/>
                  </a:moveTo>
                  <a:lnTo>
                    <a:pt x="0" y="24"/>
                  </a:lnTo>
                  <a:lnTo>
                    <a:pt x="152" y="50"/>
                  </a:lnTo>
                  <a:lnTo>
                    <a:pt x="152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lumMod val="7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66" name="组合 265"/>
            <p:cNvGrpSpPr/>
            <p:nvPr/>
          </p:nvGrpSpPr>
          <p:grpSpPr>
            <a:xfrm>
              <a:off x="1570915" y="2024703"/>
              <a:ext cx="1010924" cy="1038305"/>
              <a:chOff x="-2175791" y="3087684"/>
              <a:chExt cx="1524000" cy="1565277"/>
            </a:xfrm>
          </p:grpSpPr>
          <p:sp>
            <p:nvSpPr>
              <p:cNvPr id="267" name="Oval 12"/>
              <p:cNvSpPr>
                <a:spLocks noChangeArrowheads="1"/>
              </p:cNvSpPr>
              <p:nvPr/>
            </p:nvSpPr>
            <p:spPr bwMode="auto">
              <a:xfrm>
                <a:off x="-2175791" y="4076698"/>
                <a:ext cx="1524000" cy="576263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8" name="Oval 13"/>
              <p:cNvSpPr>
                <a:spLocks noChangeArrowheads="1"/>
              </p:cNvSpPr>
              <p:nvPr/>
            </p:nvSpPr>
            <p:spPr bwMode="auto">
              <a:xfrm>
                <a:off x="-2104354" y="3087684"/>
                <a:ext cx="1384300" cy="1370012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95000"/>
                    </a:srgbClr>
                  </a:gs>
                  <a:gs pos="100000">
                    <a:srgbClr val="FFFFFF">
                      <a:lumMod val="65000"/>
                    </a:srgbClr>
                  </a:gs>
                </a:gsLst>
                <a:lin ang="2700000" scaled="1"/>
                <a:tileRect/>
              </a:gradFill>
              <a:ln w="9525">
                <a:solidFill>
                  <a:srgbClr val="FFFFFF">
                    <a:lumMod val="75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/>
                    <a:ea typeface="微软雅黑"/>
                  </a:rPr>
                  <a:t>文字</a:t>
                </a:r>
                <a:endPara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/>
                  <a:ea typeface="微软雅黑"/>
                </a:endParaRP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/>
                    <a:ea typeface="微软雅黑"/>
                  </a:rPr>
                  <a:t>内容</a:t>
                </a:r>
                <a:endPara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/>
                  <a:ea typeface="微软雅黑"/>
                </a:endParaRPr>
              </a:p>
            </p:txBody>
          </p:sp>
        </p:grpSp>
        <p:grpSp>
          <p:nvGrpSpPr>
            <p:cNvPr id="269" name="组合 268"/>
            <p:cNvGrpSpPr/>
            <p:nvPr/>
          </p:nvGrpSpPr>
          <p:grpSpPr>
            <a:xfrm>
              <a:off x="219619" y="2217109"/>
              <a:ext cx="8798906" cy="3913188"/>
              <a:chOff x="582613" y="2238375"/>
              <a:chExt cx="8021639" cy="3913188"/>
            </a:xfrm>
          </p:grpSpPr>
          <p:sp>
            <p:nvSpPr>
              <p:cNvPr id="270" name="Freeform 42"/>
              <p:cNvSpPr>
                <a:spLocks/>
              </p:cNvSpPr>
              <p:nvPr/>
            </p:nvSpPr>
            <p:spPr bwMode="auto">
              <a:xfrm>
                <a:off x="6105525" y="4144963"/>
                <a:ext cx="2498725" cy="1312862"/>
              </a:xfrm>
              <a:custGeom>
                <a:avLst/>
                <a:gdLst>
                  <a:gd name="T0" fmla="*/ 98 w 346"/>
                  <a:gd name="T1" fmla="*/ 2 h 182"/>
                  <a:gd name="T2" fmla="*/ 0 w 346"/>
                  <a:gd name="T3" fmla="*/ 94 h 182"/>
                  <a:gd name="T4" fmla="*/ 0 w 346"/>
                  <a:gd name="T5" fmla="*/ 104 h 182"/>
                  <a:gd name="T6" fmla="*/ 300 w 346"/>
                  <a:gd name="T7" fmla="*/ 182 h 182"/>
                  <a:gd name="T8" fmla="*/ 346 w 346"/>
                  <a:gd name="T9" fmla="*/ 48 h 182"/>
                  <a:gd name="T10" fmla="*/ 98 w 346"/>
                  <a:gd name="T11" fmla="*/ 0 h 182"/>
                  <a:gd name="T12" fmla="*/ 98 w 346"/>
                  <a:gd name="T13" fmla="*/ 2 h 182"/>
                  <a:gd name="T14" fmla="*/ 98 w 346"/>
                  <a:gd name="T15" fmla="*/ 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6" h="182">
                    <a:moveTo>
                      <a:pt x="98" y="2"/>
                    </a:moveTo>
                    <a:lnTo>
                      <a:pt x="0" y="94"/>
                    </a:lnTo>
                    <a:lnTo>
                      <a:pt x="0" y="104"/>
                    </a:lnTo>
                    <a:lnTo>
                      <a:pt x="300" y="182"/>
                    </a:lnTo>
                    <a:lnTo>
                      <a:pt x="346" y="48"/>
                    </a:lnTo>
                    <a:lnTo>
                      <a:pt x="98" y="0"/>
                    </a:lnTo>
                    <a:lnTo>
                      <a:pt x="98" y="2"/>
                    </a:lnTo>
                    <a:lnTo>
                      <a:pt x="98" y="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lumMod val="75000"/>
                    </a:srgbClr>
                  </a:gs>
                  <a:gs pos="100000">
                    <a:srgbClr val="FFFFFF">
                      <a:lumMod val="9500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1" name="Freeform 43"/>
              <p:cNvSpPr>
                <a:spLocks/>
              </p:cNvSpPr>
              <p:nvPr/>
            </p:nvSpPr>
            <p:spPr bwMode="auto">
              <a:xfrm>
                <a:off x="582613" y="2368550"/>
                <a:ext cx="7689851" cy="3783013"/>
              </a:xfrm>
              <a:custGeom>
                <a:avLst/>
                <a:gdLst>
                  <a:gd name="T0" fmla="*/ 765 w 1065"/>
                  <a:gd name="T1" fmla="*/ 350 h 524"/>
                  <a:gd name="T2" fmla="*/ 765 w 1065"/>
                  <a:gd name="T3" fmla="*/ 264 h 524"/>
                  <a:gd name="T4" fmla="*/ 607 w 1065"/>
                  <a:gd name="T5" fmla="*/ 228 h 524"/>
                  <a:gd name="T6" fmla="*/ 478 w 1065"/>
                  <a:gd name="T7" fmla="*/ 198 h 524"/>
                  <a:gd name="T8" fmla="*/ 478 w 1065"/>
                  <a:gd name="T9" fmla="*/ 28 h 524"/>
                  <a:gd name="T10" fmla="*/ 272 w 1065"/>
                  <a:gd name="T11" fmla="*/ 0 h 524"/>
                  <a:gd name="T12" fmla="*/ 272 w 1065"/>
                  <a:gd name="T13" fmla="*/ 52 h 524"/>
                  <a:gd name="T14" fmla="*/ 272 w 1065"/>
                  <a:gd name="T15" fmla="*/ 102 h 524"/>
                  <a:gd name="T16" fmla="*/ 120 w 1065"/>
                  <a:gd name="T17" fmla="*/ 76 h 524"/>
                  <a:gd name="T18" fmla="*/ 120 w 1065"/>
                  <a:gd name="T19" fmla="*/ 138 h 524"/>
                  <a:gd name="T20" fmla="*/ 0 w 1065"/>
                  <a:gd name="T21" fmla="*/ 114 h 524"/>
                  <a:gd name="T22" fmla="*/ 0 w 1065"/>
                  <a:gd name="T23" fmla="*/ 196 h 524"/>
                  <a:gd name="T24" fmla="*/ 1057 w 1065"/>
                  <a:gd name="T25" fmla="*/ 524 h 524"/>
                  <a:gd name="T26" fmla="*/ 1065 w 1065"/>
                  <a:gd name="T27" fmla="*/ 428 h 524"/>
                  <a:gd name="T28" fmla="*/ 765 w 1065"/>
                  <a:gd name="T29" fmla="*/ 350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65" h="524">
                    <a:moveTo>
                      <a:pt x="765" y="350"/>
                    </a:moveTo>
                    <a:lnTo>
                      <a:pt x="765" y="264"/>
                    </a:lnTo>
                    <a:lnTo>
                      <a:pt x="607" y="228"/>
                    </a:lnTo>
                    <a:lnTo>
                      <a:pt x="478" y="198"/>
                    </a:lnTo>
                    <a:lnTo>
                      <a:pt x="478" y="28"/>
                    </a:lnTo>
                    <a:lnTo>
                      <a:pt x="272" y="0"/>
                    </a:lnTo>
                    <a:lnTo>
                      <a:pt x="272" y="52"/>
                    </a:lnTo>
                    <a:lnTo>
                      <a:pt x="272" y="102"/>
                    </a:lnTo>
                    <a:lnTo>
                      <a:pt x="120" y="76"/>
                    </a:lnTo>
                    <a:lnTo>
                      <a:pt x="120" y="138"/>
                    </a:lnTo>
                    <a:lnTo>
                      <a:pt x="0" y="114"/>
                    </a:lnTo>
                    <a:lnTo>
                      <a:pt x="0" y="196"/>
                    </a:lnTo>
                    <a:lnTo>
                      <a:pt x="1057" y="524"/>
                    </a:lnTo>
                    <a:lnTo>
                      <a:pt x="1065" y="428"/>
                    </a:lnTo>
                    <a:lnTo>
                      <a:pt x="765" y="35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lumMod val="50000"/>
                    </a:srgbClr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2" name="Freeform 44"/>
              <p:cNvSpPr>
                <a:spLocks/>
              </p:cNvSpPr>
              <p:nvPr/>
            </p:nvSpPr>
            <p:spPr bwMode="auto">
              <a:xfrm>
                <a:off x="8213727" y="4491038"/>
                <a:ext cx="390525" cy="1660525"/>
              </a:xfrm>
              <a:custGeom>
                <a:avLst/>
                <a:gdLst>
                  <a:gd name="T0" fmla="*/ 8 w 54"/>
                  <a:gd name="T1" fmla="*/ 134 h 230"/>
                  <a:gd name="T2" fmla="*/ 8 w 54"/>
                  <a:gd name="T3" fmla="*/ 134 h 230"/>
                  <a:gd name="T4" fmla="*/ 0 w 54"/>
                  <a:gd name="T5" fmla="*/ 230 h 230"/>
                  <a:gd name="T6" fmla="*/ 52 w 54"/>
                  <a:gd name="T7" fmla="*/ 50 h 230"/>
                  <a:gd name="T8" fmla="*/ 54 w 54"/>
                  <a:gd name="T9" fmla="*/ 0 h 230"/>
                  <a:gd name="T10" fmla="*/ 8 w 54"/>
                  <a:gd name="T11" fmla="*/ 13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230">
                    <a:moveTo>
                      <a:pt x="8" y="134"/>
                    </a:moveTo>
                    <a:lnTo>
                      <a:pt x="8" y="134"/>
                    </a:lnTo>
                    <a:lnTo>
                      <a:pt x="0" y="230"/>
                    </a:lnTo>
                    <a:lnTo>
                      <a:pt x="52" y="50"/>
                    </a:lnTo>
                    <a:lnTo>
                      <a:pt x="54" y="0"/>
                    </a:lnTo>
                    <a:lnTo>
                      <a:pt x="8" y="13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lumMod val="60000"/>
                      <a:lumOff val="40000"/>
                    </a:srgbClr>
                  </a:gs>
                  <a:gs pos="100000">
                    <a:srgbClr val="4D4D4D"/>
                  </a:gs>
                </a:gsLst>
                <a:lin ang="108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3" name="Freeform 45"/>
              <p:cNvSpPr>
                <a:spLocks/>
              </p:cNvSpPr>
              <p:nvPr/>
            </p:nvSpPr>
            <p:spPr bwMode="auto">
              <a:xfrm>
                <a:off x="4033838" y="3335338"/>
                <a:ext cx="2779712" cy="939800"/>
              </a:xfrm>
              <a:custGeom>
                <a:avLst/>
                <a:gdLst>
                  <a:gd name="T0" fmla="*/ 129 w 385"/>
                  <a:gd name="T1" fmla="*/ 0 h 130"/>
                  <a:gd name="T2" fmla="*/ 0 w 385"/>
                  <a:gd name="T3" fmla="*/ 64 h 130"/>
                  <a:gd name="T4" fmla="*/ 287 w 385"/>
                  <a:gd name="T5" fmla="*/ 130 h 130"/>
                  <a:gd name="T6" fmla="*/ 385 w 385"/>
                  <a:gd name="T7" fmla="*/ 44 h 130"/>
                  <a:gd name="T8" fmla="*/ 385 w 385"/>
                  <a:gd name="T9" fmla="*/ 42 h 130"/>
                  <a:gd name="T10" fmla="*/ 129 w 385"/>
                  <a:gd name="T11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5" h="130">
                    <a:moveTo>
                      <a:pt x="129" y="0"/>
                    </a:moveTo>
                    <a:lnTo>
                      <a:pt x="0" y="64"/>
                    </a:lnTo>
                    <a:lnTo>
                      <a:pt x="287" y="130"/>
                    </a:lnTo>
                    <a:lnTo>
                      <a:pt x="385" y="44"/>
                    </a:lnTo>
                    <a:lnTo>
                      <a:pt x="385" y="42"/>
                    </a:lnTo>
                    <a:lnTo>
                      <a:pt x="12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lumMod val="75000"/>
                    </a:srgbClr>
                  </a:gs>
                  <a:gs pos="100000">
                    <a:srgbClr val="FFFFFF">
                      <a:lumMod val="9500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4" name="Freeform 46"/>
              <p:cNvSpPr>
                <a:spLocks/>
              </p:cNvSpPr>
              <p:nvPr/>
            </p:nvSpPr>
            <p:spPr bwMode="auto">
              <a:xfrm>
                <a:off x="4033838" y="2325688"/>
                <a:ext cx="931862" cy="1471612"/>
              </a:xfrm>
              <a:custGeom>
                <a:avLst/>
                <a:gdLst>
                  <a:gd name="T0" fmla="*/ 0 w 129"/>
                  <a:gd name="T1" fmla="*/ 34 h 204"/>
                  <a:gd name="T2" fmla="*/ 0 w 129"/>
                  <a:gd name="T3" fmla="*/ 204 h 204"/>
                  <a:gd name="T4" fmla="*/ 129 w 129"/>
                  <a:gd name="T5" fmla="*/ 140 h 204"/>
                  <a:gd name="T6" fmla="*/ 129 w 129"/>
                  <a:gd name="T7" fmla="*/ 0 h 204"/>
                  <a:gd name="T8" fmla="*/ 129 w 129"/>
                  <a:gd name="T9" fmla="*/ 0 h 204"/>
                  <a:gd name="T10" fmla="*/ 0 w 129"/>
                  <a:gd name="T11" fmla="*/ 3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204">
                    <a:moveTo>
                      <a:pt x="0" y="34"/>
                    </a:moveTo>
                    <a:lnTo>
                      <a:pt x="0" y="204"/>
                    </a:lnTo>
                    <a:lnTo>
                      <a:pt x="129" y="140"/>
                    </a:lnTo>
                    <a:lnTo>
                      <a:pt x="129" y="0"/>
                    </a:lnTo>
                    <a:lnTo>
                      <a:pt x="129" y="0"/>
                    </a:lnTo>
                    <a:lnTo>
                      <a:pt x="0" y="3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lumMod val="60000"/>
                      <a:lumOff val="40000"/>
                    </a:srgbClr>
                  </a:gs>
                  <a:gs pos="100000">
                    <a:srgbClr val="4D4D4D"/>
                  </a:gs>
                </a:gsLst>
                <a:lin ang="108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5" name="Freeform 47"/>
              <p:cNvSpPr>
                <a:spLocks/>
              </p:cNvSpPr>
              <p:nvPr/>
            </p:nvSpPr>
            <p:spPr bwMode="auto">
              <a:xfrm>
                <a:off x="6105525" y="3652838"/>
                <a:ext cx="708025" cy="1243012"/>
              </a:xfrm>
              <a:custGeom>
                <a:avLst/>
                <a:gdLst>
                  <a:gd name="T0" fmla="*/ 0 w 98"/>
                  <a:gd name="T1" fmla="*/ 86 h 172"/>
                  <a:gd name="T2" fmla="*/ 0 w 98"/>
                  <a:gd name="T3" fmla="*/ 172 h 172"/>
                  <a:gd name="T4" fmla="*/ 98 w 98"/>
                  <a:gd name="T5" fmla="*/ 70 h 172"/>
                  <a:gd name="T6" fmla="*/ 98 w 98"/>
                  <a:gd name="T7" fmla="*/ 68 h 172"/>
                  <a:gd name="T8" fmla="*/ 98 w 98"/>
                  <a:gd name="T9" fmla="*/ 0 h 172"/>
                  <a:gd name="T10" fmla="*/ 0 w 98"/>
                  <a:gd name="T11" fmla="*/ 86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172">
                    <a:moveTo>
                      <a:pt x="0" y="86"/>
                    </a:moveTo>
                    <a:lnTo>
                      <a:pt x="0" y="172"/>
                    </a:lnTo>
                    <a:lnTo>
                      <a:pt x="98" y="70"/>
                    </a:lnTo>
                    <a:lnTo>
                      <a:pt x="98" y="68"/>
                    </a:lnTo>
                    <a:lnTo>
                      <a:pt x="98" y="0"/>
                    </a:lnTo>
                    <a:lnTo>
                      <a:pt x="0" y="8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lumMod val="60000"/>
                      <a:lumOff val="40000"/>
                    </a:srgbClr>
                  </a:gs>
                  <a:gs pos="100000">
                    <a:srgbClr val="4D4D4D"/>
                  </a:gs>
                </a:gsLst>
                <a:lin ang="108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6" name="Freeform 48"/>
              <p:cNvSpPr>
                <a:spLocks/>
              </p:cNvSpPr>
              <p:nvPr/>
            </p:nvSpPr>
            <p:spPr bwMode="auto">
              <a:xfrm>
                <a:off x="2546350" y="2238375"/>
                <a:ext cx="2419350" cy="331788"/>
              </a:xfrm>
              <a:custGeom>
                <a:avLst/>
                <a:gdLst>
                  <a:gd name="T0" fmla="*/ 206 w 335"/>
                  <a:gd name="T1" fmla="*/ 46 h 46"/>
                  <a:gd name="T2" fmla="*/ 335 w 335"/>
                  <a:gd name="T3" fmla="*/ 12 h 46"/>
                  <a:gd name="T4" fmla="*/ 114 w 335"/>
                  <a:gd name="T5" fmla="*/ 0 h 46"/>
                  <a:gd name="T6" fmla="*/ 0 w 335"/>
                  <a:gd name="T7" fmla="*/ 18 h 46"/>
                  <a:gd name="T8" fmla="*/ 206 w 335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5" h="46">
                    <a:moveTo>
                      <a:pt x="206" y="46"/>
                    </a:moveTo>
                    <a:lnTo>
                      <a:pt x="335" y="12"/>
                    </a:lnTo>
                    <a:lnTo>
                      <a:pt x="114" y="0"/>
                    </a:lnTo>
                    <a:lnTo>
                      <a:pt x="0" y="18"/>
                    </a:lnTo>
                    <a:lnTo>
                      <a:pt x="206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lumMod val="75000"/>
                    </a:srgbClr>
                  </a:gs>
                  <a:gs pos="100000">
                    <a:srgbClr val="FFFFFF">
                      <a:lumMod val="9500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7" name="WordArt 49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28813" y="3127375"/>
                <a:ext cx="195262" cy="28892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1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2</a:t>
                </a:r>
                <a:endParaRPr kumimoji="0" lang="zh-CN" altLang="en-US" sz="3200" b="1" i="0" u="none" strike="noStrike" kern="1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278" name="WordArt 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32138" y="2598738"/>
                <a:ext cx="144462" cy="28892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1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1</a:t>
                </a:r>
                <a:endParaRPr kumimoji="0" lang="zh-CN" altLang="en-US" sz="3200" b="1" i="0" u="none" strike="noStrike" kern="1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279" name="WordArt 51"/>
              <p:cNvSpPr>
                <a:spLocks noChangeArrowheads="1" noChangeShapeType="1" noTextEdit="1"/>
              </p:cNvSpPr>
              <p:nvPr/>
            </p:nvSpPr>
            <p:spPr bwMode="auto">
              <a:xfrm>
                <a:off x="4787900" y="4105275"/>
                <a:ext cx="225425" cy="33337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1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3</a:t>
                </a:r>
                <a:endParaRPr kumimoji="0" lang="zh-CN" altLang="en-US" sz="3200" b="1" i="0" u="none" strike="noStrike" kern="1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280" name="WordArt 52"/>
              <p:cNvSpPr>
                <a:spLocks noChangeArrowheads="1" noChangeShapeType="1" noTextEdit="1"/>
              </p:cNvSpPr>
              <p:nvPr/>
            </p:nvSpPr>
            <p:spPr bwMode="auto">
              <a:xfrm>
                <a:off x="6948488" y="5287963"/>
                <a:ext cx="238125" cy="35242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1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5</a:t>
                </a:r>
                <a:endParaRPr kumimoji="0" lang="zh-CN" altLang="en-US" sz="3200" b="1" i="0" u="none" strike="noStrike" kern="1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  <p:sp>
            <p:nvSpPr>
              <p:cNvPr id="281" name="WordArt 53"/>
              <p:cNvSpPr>
                <a:spLocks noChangeArrowheads="1" noChangeShapeType="1" noTextEdit="1"/>
              </p:cNvSpPr>
              <p:nvPr/>
            </p:nvSpPr>
            <p:spPr bwMode="auto">
              <a:xfrm>
                <a:off x="900113" y="3389313"/>
                <a:ext cx="180975" cy="26670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1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cs typeface="Arial"/>
                  </a:rPr>
                  <a:t>4</a:t>
                </a:r>
                <a:endParaRPr kumimoji="0" lang="zh-CN" altLang="en-US" sz="3200" b="1" i="0" u="none" strike="noStrike" kern="1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/>
                </a:endParaRPr>
              </a:p>
            </p:txBody>
          </p:sp>
        </p:grpSp>
        <p:grpSp>
          <p:nvGrpSpPr>
            <p:cNvPr id="282" name="组合 281"/>
            <p:cNvGrpSpPr/>
            <p:nvPr/>
          </p:nvGrpSpPr>
          <p:grpSpPr>
            <a:xfrm>
              <a:off x="2869500" y="814613"/>
              <a:ext cx="1767840" cy="1815720"/>
              <a:chOff x="-2175792" y="3087687"/>
              <a:chExt cx="1524000" cy="1565276"/>
            </a:xfrm>
          </p:grpSpPr>
          <p:sp>
            <p:nvSpPr>
              <p:cNvPr id="283" name="Oval 12"/>
              <p:cNvSpPr>
                <a:spLocks noChangeArrowheads="1"/>
              </p:cNvSpPr>
              <p:nvPr/>
            </p:nvSpPr>
            <p:spPr bwMode="auto">
              <a:xfrm>
                <a:off x="-2175792" y="4163799"/>
                <a:ext cx="1524000" cy="4891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4" name="Oval 13"/>
              <p:cNvSpPr>
                <a:spLocks noChangeArrowheads="1"/>
              </p:cNvSpPr>
              <p:nvPr/>
            </p:nvSpPr>
            <p:spPr bwMode="auto">
              <a:xfrm>
                <a:off x="-2104355" y="3087687"/>
                <a:ext cx="1384300" cy="1370013"/>
              </a:xfrm>
              <a:prstGeom prst="ellipse">
                <a:avLst/>
              </a:prstGeom>
              <a:gradFill flip="none" rotWithShape="1">
                <a:gsLst>
                  <a:gs pos="0">
                    <a:srgbClr val="007EEA"/>
                  </a:gs>
                  <a:gs pos="100000">
                    <a:srgbClr val="005EAC"/>
                  </a:gs>
                </a:gsLst>
                <a:lin ang="2700000" scaled="1"/>
                <a:tileRect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/>
                    <a:ea typeface="微软雅黑"/>
                  </a:rPr>
                  <a:t>文字内容</a:t>
                </a:r>
                <a:endPara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/>
                  <a:ea typeface="微软雅黑"/>
                </a:endParaRPr>
              </a:p>
            </p:txBody>
          </p:sp>
        </p:grpSp>
        <p:grpSp>
          <p:nvGrpSpPr>
            <p:cNvPr id="285" name="组合 284"/>
            <p:cNvGrpSpPr/>
            <p:nvPr/>
          </p:nvGrpSpPr>
          <p:grpSpPr>
            <a:xfrm>
              <a:off x="5079651" y="2625275"/>
              <a:ext cx="1289210" cy="1324126"/>
              <a:chOff x="-2175792" y="3087687"/>
              <a:chExt cx="1524000" cy="1565276"/>
            </a:xfrm>
          </p:grpSpPr>
          <p:sp>
            <p:nvSpPr>
              <p:cNvPr id="286" name="Oval 12"/>
              <p:cNvSpPr>
                <a:spLocks noChangeArrowheads="1"/>
              </p:cNvSpPr>
              <p:nvPr/>
            </p:nvSpPr>
            <p:spPr bwMode="auto">
              <a:xfrm>
                <a:off x="-2175792" y="4076700"/>
                <a:ext cx="1524000" cy="576263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7" name="Oval 13"/>
              <p:cNvSpPr>
                <a:spLocks noChangeArrowheads="1"/>
              </p:cNvSpPr>
              <p:nvPr/>
            </p:nvSpPr>
            <p:spPr bwMode="auto">
              <a:xfrm>
                <a:off x="-2104355" y="3087687"/>
                <a:ext cx="1384300" cy="1370013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95000"/>
                    </a:srgbClr>
                  </a:gs>
                  <a:gs pos="100000">
                    <a:srgbClr val="FFFFFF">
                      <a:lumMod val="65000"/>
                    </a:srgbClr>
                  </a:gs>
                </a:gsLst>
                <a:lin ang="2700000" scaled="1"/>
                <a:tileRect/>
              </a:gradFill>
              <a:ln w="9525">
                <a:solidFill>
                  <a:srgbClr val="FFFFFF">
                    <a:lumMod val="75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/>
                    <a:ea typeface="微软雅黑"/>
                  </a:rPr>
                  <a:t>文字</a:t>
                </a:r>
                <a:endParaRPr kumimoji="0" lang="en-US" altLang="zh-CN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/>
                  <a:ea typeface="微软雅黑"/>
                </a:endParaRP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/>
                    <a:ea typeface="微软雅黑"/>
                  </a:rPr>
                  <a:t>内容</a:t>
                </a:r>
                <a:endParaRPr kumimoji="0" lang="en-US" altLang="zh-CN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/>
                  <a:ea typeface="微软雅黑"/>
                </a:endParaRPr>
              </a:p>
            </p:txBody>
          </p:sp>
        </p:grpSp>
        <p:grpSp>
          <p:nvGrpSpPr>
            <p:cNvPr id="288" name="组合 287"/>
            <p:cNvGrpSpPr/>
            <p:nvPr/>
          </p:nvGrpSpPr>
          <p:grpSpPr>
            <a:xfrm>
              <a:off x="7287965" y="3848570"/>
              <a:ext cx="1010924" cy="1038304"/>
              <a:chOff x="-2175792" y="3087687"/>
              <a:chExt cx="1524000" cy="1565276"/>
            </a:xfrm>
          </p:grpSpPr>
          <p:sp>
            <p:nvSpPr>
              <p:cNvPr id="289" name="Oval 12"/>
              <p:cNvSpPr>
                <a:spLocks noChangeArrowheads="1"/>
              </p:cNvSpPr>
              <p:nvPr/>
            </p:nvSpPr>
            <p:spPr bwMode="auto">
              <a:xfrm>
                <a:off x="-2175792" y="4076700"/>
                <a:ext cx="1524000" cy="576263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000000">
                      <a:gamma/>
                      <a:shade val="46275"/>
                      <a:invGamma/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0" name="Oval 13"/>
              <p:cNvSpPr>
                <a:spLocks noChangeArrowheads="1"/>
              </p:cNvSpPr>
              <p:nvPr/>
            </p:nvSpPr>
            <p:spPr bwMode="auto">
              <a:xfrm>
                <a:off x="-2104355" y="3087687"/>
                <a:ext cx="1384300" cy="1370013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95000"/>
                    </a:srgbClr>
                  </a:gs>
                  <a:gs pos="100000">
                    <a:srgbClr val="FFFFFF">
                      <a:lumMod val="65000"/>
                    </a:srgbClr>
                  </a:gs>
                </a:gsLst>
                <a:lin ang="2700000" scaled="1"/>
                <a:tileRect/>
              </a:gradFill>
              <a:ln w="9525">
                <a:solidFill>
                  <a:srgbClr val="FFFFFF">
                    <a:lumMod val="75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/>
                    <a:ea typeface="微软雅黑"/>
                  </a:rPr>
                  <a:t>文字</a:t>
                </a:r>
                <a:endParaRPr kumimoji="0" lang="en-US" altLang="zh-CN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/>
                  <a:ea typeface="微软雅黑"/>
                </a:endParaRP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/>
                    <a:ea typeface="微软雅黑"/>
                  </a:rPr>
                  <a:t>内容</a:t>
                </a:r>
                <a:endParaRPr kumimoji="0" lang="en-US" altLang="zh-CN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291" name="Rectangle 7"/>
            <p:cNvSpPr>
              <a:spLocks noChangeArrowheads="1"/>
            </p:cNvSpPr>
            <p:nvPr/>
          </p:nvSpPr>
          <p:spPr bwMode="auto">
            <a:xfrm>
              <a:off x="4798450" y="1527372"/>
              <a:ext cx="4220075" cy="4900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latin typeface="+mn-ea"/>
                  <a:ea typeface="+mn-ea"/>
                </a:rPr>
                <a:t>单击此处添加段落文字</a:t>
              </a:r>
              <a:r>
                <a:rPr lang="zh-CN" altLang="en-US" sz="1100" dirty="0" smtClean="0">
                  <a:latin typeface="+mn-ea"/>
                  <a:ea typeface="+mn-ea"/>
                </a:rPr>
                <a:t>内容    单击</a:t>
              </a:r>
              <a:r>
                <a:rPr lang="zh-CN" altLang="en-US" sz="1100" dirty="0">
                  <a:latin typeface="+mn-ea"/>
                  <a:ea typeface="+mn-ea"/>
                </a:rPr>
                <a:t>此处添加段落文字</a:t>
              </a:r>
              <a:r>
                <a:rPr lang="zh-CN" altLang="en-US" sz="1100" dirty="0" smtClean="0">
                  <a:latin typeface="+mn-ea"/>
                  <a:ea typeface="+mn-ea"/>
                </a:rPr>
                <a:t>内容</a:t>
              </a:r>
              <a:endParaRPr lang="en-US" altLang="zh-CN" sz="1100" dirty="0" smtClean="0">
                <a:latin typeface="+mn-ea"/>
                <a:ea typeface="+mn-ea"/>
              </a:endParaRPr>
            </a:p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latin typeface="+mn-ea"/>
                  <a:ea typeface="+mn-ea"/>
                </a:rPr>
                <a:t>单击此处添加段落文字内容    单击此处添加段落文字</a:t>
              </a:r>
              <a:r>
                <a:rPr lang="zh-CN" altLang="en-US" sz="1100" dirty="0" smtClean="0">
                  <a:latin typeface="+mn-ea"/>
                  <a:ea typeface="+mn-ea"/>
                </a:rPr>
                <a:t>内容</a:t>
              </a:r>
              <a:endParaRPr lang="zh-CN" altLang="en-US" sz="1100" dirty="0">
                <a:latin typeface="+mn-ea"/>
                <a:ea typeface="+mn-ea"/>
              </a:endParaRPr>
            </a:p>
          </p:txBody>
        </p:sp>
        <p:sp>
          <p:nvSpPr>
            <p:cNvPr id="292" name="Rectangle 8"/>
            <p:cNvSpPr>
              <a:spLocks noChangeArrowheads="1"/>
            </p:cNvSpPr>
            <p:nvPr/>
          </p:nvSpPr>
          <p:spPr bwMode="auto">
            <a:xfrm>
              <a:off x="6525533" y="1112275"/>
              <a:ext cx="2324064" cy="351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5EAC"/>
                  </a:solidFill>
                  <a:effectLst/>
                  <a:uLnTx/>
                  <a:uFillTx/>
                  <a:latin typeface="微软雅黑"/>
                  <a:ea typeface="微软雅黑"/>
                </a:rPr>
                <a:t>单击此处添加标题文字</a:t>
              </a:r>
            </a:p>
          </p:txBody>
        </p:sp>
        <p:cxnSp>
          <p:nvCxnSpPr>
            <p:cNvPr id="293" name="直接连接符 292"/>
            <p:cNvCxnSpPr/>
            <p:nvPr/>
          </p:nvCxnSpPr>
          <p:spPr>
            <a:xfrm>
              <a:off x="4416281" y="1492958"/>
              <a:ext cx="4602244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headEnd type="oval" w="med" len="med"/>
              <a:tailEnd type="none" w="med" len="med"/>
            </a:ln>
            <a:effectLst/>
          </p:spPr>
        </p:cxnSp>
        <p:sp>
          <p:nvSpPr>
            <p:cNvPr id="294" name="Rectangle 7"/>
            <p:cNvSpPr>
              <a:spLocks noChangeArrowheads="1"/>
            </p:cNvSpPr>
            <p:nvPr/>
          </p:nvSpPr>
          <p:spPr bwMode="auto">
            <a:xfrm>
              <a:off x="64972" y="5596135"/>
              <a:ext cx="4220075" cy="4900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latin typeface="+mn-ea"/>
                  <a:ea typeface="+mn-ea"/>
                </a:rPr>
                <a:t>单击此处添加段落文字</a:t>
              </a:r>
              <a:r>
                <a:rPr lang="zh-CN" altLang="en-US" sz="1100" dirty="0" smtClean="0">
                  <a:latin typeface="+mn-ea"/>
                  <a:ea typeface="+mn-ea"/>
                </a:rPr>
                <a:t>内容    单击</a:t>
              </a:r>
              <a:r>
                <a:rPr lang="zh-CN" altLang="en-US" sz="1100" dirty="0">
                  <a:latin typeface="+mn-ea"/>
                  <a:ea typeface="+mn-ea"/>
                </a:rPr>
                <a:t>此处添加段落文字</a:t>
              </a:r>
              <a:r>
                <a:rPr lang="zh-CN" altLang="en-US" sz="1100" dirty="0" smtClean="0">
                  <a:latin typeface="+mn-ea"/>
                  <a:ea typeface="+mn-ea"/>
                </a:rPr>
                <a:t>内容</a:t>
              </a:r>
              <a:endParaRPr lang="en-US" altLang="zh-CN" sz="1100" dirty="0" smtClean="0">
                <a:latin typeface="+mn-ea"/>
                <a:ea typeface="+mn-ea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100" dirty="0">
                  <a:latin typeface="+mn-ea"/>
                  <a:ea typeface="+mn-ea"/>
                </a:rPr>
                <a:t>单击此处添加段落文字内容    单击此处添加段落文字</a:t>
              </a:r>
              <a:r>
                <a:rPr lang="zh-CN" altLang="en-US" sz="1100" dirty="0" smtClean="0">
                  <a:latin typeface="+mn-ea"/>
                  <a:ea typeface="+mn-ea"/>
                </a:rPr>
                <a:t>内容</a:t>
              </a:r>
              <a:endParaRPr lang="zh-CN" altLang="en-US" sz="1100" dirty="0">
                <a:latin typeface="+mn-ea"/>
                <a:ea typeface="+mn-ea"/>
              </a:endParaRPr>
            </a:p>
          </p:txBody>
        </p:sp>
        <p:sp>
          <p:nvSpPr>
            <p:cNvPr id="295" name="Rectangle 8"/>
            <p:cNvSpPr>
              <a:spLocks noChangeArrowheads="1"/>
            </p:cNvSpPr>
            <p:nvPr/>
          </p:nvSpPr>
          <p:spPr bwMode="auto">
            <a:xfrm>
              <a:off x="72601" y="5270650"/>
              <a:ext cx="2340722" cy="351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600" b="1">
                  <a:latin typeface="+mn-ea"/>
                  <a:ea typeface="+mn-ea"/>
                </a:rPr>
                <a:t>单击此处添加标题文字</a:t>
              </a:r>
            </a:p>
          </p:txBody>
        </p:sp>
        <p:grpSp>
          <p:nvGrpSpPr>
            <p:cNvPr id="296" name="组合 295"/>
            <p:cNvGrpSpPr/>
            <p:nvPr/>
          </p:nvGrpSpPr>
          <p:grpSpPr>
            <a:xfrm>
              <a:off x="3040263" y="824744"/>
              <a:ext cx="1423723" cy="472197"/>
              <a:chOff x="1258957" y="3851531"/>
              <a:chExt cx="1792119" cy="594381"/>
            </a:xfrm>
          </p:grpSpPr>
          <p:sp>
            <p:nvSpPr>
              <p:cNvPr id="297" name="Oval 10"/>
              <p:cNvSpPr>
                <a:spLocks noChangeArrowheads="1"/>
              </p:cNvSpPr>
              <p:nvPr/>
            </p:nvSpPr>
            <p:spPr bwMode="auto">
              <a:xfrm>
                <a:off x="1530715" y="4078461"/>
                <a:ext cx="352654" cy="35095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8" name="Freeform 12"/>
              <p:cNvSpPr>
                <a:spLocks/>
              </p:cNvSpPr>
              <p:nvPr/>
            </p:nvSpPr>
            <p:spPr bwMode="auto">
              <a:xfrm>
                <a:off x="1258957" y="3851531"/>
                <a:ext cx="1792119" cy="594381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99" name="组合 298"/>
            <p:cNvGrpSpPr/>
            <p:nvPr/>
          </p:nvGrpSpPr>
          <p:grpSpPr>
            <a:xfrm>
              <a:off x="1666198" y="2043755"/>
              <a:ext cx="831415" cy="275750"/>
              <a:chOff x="1258957" y="3851531"/>
              <a:chExt cx="1792119" cy="594381"/>
            </a:xfrm>
          </p:grpSpPr>
          <p:sp>
            <p:nvSpPr>
              <p:cNvPr id="300" name="Oval 10"/>
              <p:cNvSpPr>
                <a:spLocks noChangeArrowheads="1"/>
              </p:cNvSpPr>
              <p:nvPr/>
            </p:nvSpPr>
            <p:spPr bwMode="auto">
              <a:xfrm>
                <a:off x="1530715" y="4078461"/>
                <a:ext cx="352654" cy="35095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1" name="Freeform 12"/>
              <p:cNvSpPr>
                <a:spLocks/>
              </p:cNvSpPr>
              <p:nvPr/>
            </p:nvSpPr>
            <p:spPr bwMode="auto">
              <a:xfrm>
                <a:off x="1258957" y="3851531"/>
                <a:ext cx="1792119" cy="594381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02" name="组合 301"/>
            <p:cNvGrpSpPr/>
            <p:nvPr/>
          </p:nvGrpSpPr>
          <p:grpSpPr>
            <a:xfrm>
              <a:off x="5191465" y="2645475"/>
              <a:ext cx="1065602" cy="353422"/>
              <a:chOff x="1258957" y="3851531"/>
              <a:chExt cx="1792119" cy="594381"/>
            </a:xfrm>
          </p:grpSpPr>
          <p:sp>
            <p:nvSpPr>
              <p:cNvPr id="303" name="Oval 10"/>
              <p:cNvSpPr>
                <a:spLocks noChangeArrowheads="1"/>
              </p:cNvSpPr>
              <p:nvPr/>
            </p:nvSpPr>
            <p:spPr bwMode="auto">
              <a:xfrm>
                <a:off x="1530715" y="4078461"/>
                <a:ext cx="352654" cy="35095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4" name="Freeform 12"/>
              <p:cNvSpPr>
                <a:spLocks/>
              </p:cNvSpPr>
              <p:nvPr/>
            </p:nvSpPr>
            <p:spPr bwMode="auto">
              <a:xfrm>
                <a:off x="1258957" y="3851531"/>
                <a:ext cx="1792119" cy="594381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05" name="组合 304"/>
            <p:cNvGrpSpPr/>
            <p:nvPr/>
          </p:nvGrpSpPr>
          <p:grpSpPr>
            <a:xfrm>
              <a:off x="605484" y="2536513"/>
              <a:ext cx="657065" cy="217924"/>
              <a:chOff x="1258957" y="3851531"/>
              <a:chExt cx="1792119" cy="594381"/>
            </a:xfrm>
          </p:grpSpPr>
          <p:sp>
            <p:nvSpPr>
              <p:cNvPr id="306" name="Oval 10"/>
              <p:cNvSpPr>
                <a:spLocks noChangeArrowheads="1"/>
              </p:cNvSpPr>
              <p:nvPr/>
            </p:nvSpPr>
            <p:spPr bwMode="auto">
              <a:xfrm>
                <a:off x="1530715" y="4078461"/>
                <a:ext cx="352654" cy="35095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7" name="Freeform 12"/>
              <p:cNvSpPr>
                <a:spLocks/>
              </p:cNvSpPr>
              <p:nvPr/>
            </p:nvSpPr>
            <p:spPr bwMode="auto">
              <a:xfrm>
                <a:off x="1258957" y="3851531"/>
                <a:ext cx="1792119" cy="594381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08" name="组合 307"/>
            <p:cNvGrpSpPr/>
            <p:nvPr/>
          </p:nvGrpSpPr>
          <p:grpSpPr>
            <a:xfrm>
              <a:off x="7406144" y="3860451"/>
              <a:ext cx="774566" cy="256896"/>
              <a:chOff x="1258957" y="3851531"/>
              <a:chExt cx="1792119" cy="594381"/>
            </a:xfrm>
          </p:grpSpPr>
          <p:sp>
            <p:nvSpPr>
              <p:cNvPr id="309" name="Oval 10"/>
              <p:cNvSpPr>
                <a:spLocks noChangeArrowheads="1"/>
              </p:cNvSpPr>
              <p:nvPr/>
            </p:nvSpPr>
            <p:spPr bwMode="auto">
              <a:xfrm>
                <a:off x="1530715" y="4078461"/>
                <a:ext cx="352654" cy="35095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0" name="Freeform 12"/>
              <p:cNvSpPr>
                <a:spLocks/>
              </p:cNvSpPr>
              <p:nvPr/>
            </p:nvSpPr>
            <p:spPr bwMode="auto">
              <a:xfrm>
                <a:off x="1258957" y="3851531"/>
                <a:ext cx="1792119" cy="594381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9" y="2946261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6" y="2949868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" y="2182095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5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4" y="3921025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2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20040</TotalTime>
  <Words>99</Words>
  <Application>Microsoft Office PowerPoint</Application>
  <PresentationFormat>全屏显示(4:3)</PresentationFormat>
  <Paragraphs>28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2009-02-11T05:37:22Z</dcterms:created>
  <dcterms:modified xsi:type="dcterms:W3CDTF">2017-08-11T08:34:46Z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